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73" r:id="rId4"/>
    <p:sldId id="257" r:id="rId5"/>
    <p:sldId id="274" r:id="rId6"/>
    <p:sldId id="269" r:id="rId7"/>
    <p:sldId id="276" r:id="rId8"/>
    <p:sldId id="271" r:id="rId9"/>
    <p:sldId id="266" r:id="rId1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FFCCFF"/>
    <a:srgbClr val="FFF4E7"/>
    <a:srgbClr val="FFEED9"/>
    <a:srgbClr val="FFE8CB"/>
    <a:srgbClr val="F7F6E8"/>
    <a:srgbClr val="FAF2E6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343" autoAdjust="0"/>
  </p:normalViewPr>
  <p:slideViewPr>
    <p:cSldViewPr snapToGrid="0">
      <p:cViewPr varScale="1">
        <p:scale>
          <a:sx n="90" d="100"/>
          <a:sy n="90" d="100"/>
        </p:scale>
        <p:origin x="18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bfHoBihQNks" TargetMode="External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35787-2BB7-4B2F-851E-FBDD3C66050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7B4B203B-549E-4E6F-8FBF-27D41ED5169A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作息有規律，早睡早起，睡眠充足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dirty="0"/>
        </a:p>
      </dgm:t>
    </dgm:pt>
    <dgm:pt modelId="{F3861FF4-B3D0-4E95-81F5-12E147002A47}" type="par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1077BC95-981A-4365-8FE7-EAA89A73105D}" type="sib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686B0B07-1CDD-4F71-AC1C-0B54CA44459D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均衡飲食，增強免疫力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5C17F3-9181-4697-9981-0D0747DCD9DA}" type="par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03CCCD83-BA26-4214-B646-3A7FF611A65C}" type="sib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8821E41B-6242-46E3-B59B-8495A961F81F}">
      <dgm:prSet phldrT="[文字]" custT="1"/>
      <dgm:spPr>
        <a:solidFill>
          <a:srgbClr val="FFFF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做適量運動 </a:t>
          </a:r>
          <a:endParaRPr lang="zh-HK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496BB-50EA-45F0-965F-29601EFF64A4}" type="par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A6F24AF7-A677-4B87-883B-CE5DE629D0E4}" type="sib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F04E7A79-F670-49E2-A9DD-1D99A319E4F7}">
      <dgm:prSet custT="1"/>
      <dgm:spPr>
        <a:solidFill>
          <a:srgbClr val="FFCC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避免外出，保持衛生，用潔手</a:t>
          </a:r>
          <a:r>
            <a:rPr lang="en-US" altLang="zh-TW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dirty="0"/>
        </a:p>
      </dgm:t>
    </dgm:pt>
    <dgm:pt modelId="{0100FAC0-B345-4860-B245-6A39DF52776C}" type="par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C3DF06A4-4D82-4FBD-9AF8-E5B6A6FFBEB9}" type="sib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DD3DE4FB-F54D-43AB-8D6E-BE85B353851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從可靠途徑了解疫情</a:t>
          </a:r>
          <a:r>
            <a:rPr lang="zh-TW" altLang="en-US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樂觀積極面對</a:t>
          </a:r>
          <a:r>
            <a:rPr lang="zh-TW" altLang="en-US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841FC5-49BB-4ABC-85C3-ABD7469CA0F5}" type="par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47165D9F-EB6F-46E5-87C7-81FA108CDA5A}" type="sib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79C62FA3-2511-4058-B62A-00B940FB5201}" type="pres">
      <dgm:prSet presAssocID="{CF335787-2BB7-4B2F-851E-FBDD3C6605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734841-0B82-4B2B-9082-28055B7D1DAC}" type="pres">
      <dgm:prSet presAssocID="{7B4B203B-549E-4E6F-8FBF-27D41ED5169A}" presName="comp" presStyleCnt="0"/>
      <dgm:spPr/>
    </dgm:pt>
    <dgm:pt modelId="{5FABC57C-DC0B-440B-9D89-B4BCC655FE61}" type="pres">
      <dgm:prSet presAssocID="{7B4B203B-549E-4E6F-8FBF-27D41ED5169A}" presName="rect2" presStyleLbl="node1" presStyleIdx="0" presStyleCnt="5" custScaleX="260950" custScaleY="726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B768FB-992E-43F4-A9D7-B95623EB00BB}" type="pres">
      <dgm:prSet presAssocID="{7B4B203B-549E-4E6F-8FBF-27D41ED5169A}" presName="rect1" presStyleLbl="lnNode1" presStyleIdx="0" presStyleCnt="5" custLinFactX="-72844" custLinFactNeighborX="-100000" custLinFactNeighborY="-17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3965369-91CA-4E96-8C43-5A17ED77CEFA}" type="pres">
      <dgm:prSet presAssocID="{1077BC95-981A-4365-8FE7-EAA89A73105D}" presName="sibTrans" presStyleCnt="0"/>
      <dgm:spPr/>
    </dgm:pt>
    <dgm:pt modelId="{03027471-315A-4920-82CC-BD1471DBA378}" type="pres">
      <dgm:prSet presAssocID="{686B0B07-1CDD-4F71-AC1C-0B54CA44459D}" presName="comp" presStyleCnt="0"/>
      <dgm:spPr/>
    </dgm:pt>
    <dgm:pt modelId="{910FD775-53A3-4001-9C37-42F069B899D5}" type="pres">
      <dgm:prSet presAssocID="{686B0B07-1CDD-4F71-AC1C-0B54CA44459D}" presName="rect2" presStyleLbl="node1" presStyleIdx="1" presStyleCnt="5" custScaleX="191890" custScaleY="77799" custLinFactNeighborX="-64044" custLinFactNeighborY="-515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0A6EB30-070B-41B1-ACE1-0DD4E9C0DDF5}" type="pres">
      <dgm:prSet presAssocID="{686B0B07-1CDD-4F71-AC1C-0B54CA44459D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zh-TW" altLang="en-US"/>
        </a:p>
      </dgm:t>
    </dgm:pt>
    <dgm:pt modelId="{C1F66716-38D3-4D0A-B3FC-9BEC2064F22F}" type="pres">
      <dgm:prSet presAssocID="{03CCCD83-BA26-4214-B646-3A7FF611A65C}" presName="sibTrans" presStyleCnt="0"/>
      <dgm:spPr/>
    </dgm:pt>
    <dgm:pt modelId="{1487B948-1066-4F0F-AF55-DBD81587F287}" type="pres">
      <dgm:prSet presAssocID="{8821E41B-6242-46E3-B59B-8495A961F81F}" presName="comp" presStyleCnt="0"/>
      <dgm:spPr/>
    </dgm:pt>
    <dgm:pt modelId="{777290AB-75FE-4DF1-A087-F051C41FA100}" type="pres">
      <dgm:prSet presAssocID="{8821E41B-6242-46E3-B59B-8495A961F81F}" presName="rect2" presStyleLbl="node1" presStyleIdx="2" presStyleCnt="5" custScaleY="85719" custLinFactNeighborX="-23821" custLinFactNeighborY="-516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45DCD91-8D3F-4BBB-B804-08C663444000}" type="pres">
      <dgm:prSet presAssocID="{8821E41B-6242-46E3-B59B-8495A961F81F}" presName="rect1" presStyleLbl="lnNode1" presStyleIdx="2" presStyleCnt="5" custLinFactNeighborX="-55052" custLinFactNeighborY="-128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E798EA48-464D-403A-84CE-1F52EBEC4268}" type="pres">
      <dgm:prSet presAssocID="{A6F24AF7-A677-4B87-883B-CE5DE629D0E4}" presName="sibTrans" presStyleCnt="0"/>
      <dgm:spPr/>
    </dgm:pt>
    <dgm:pt modelId="{97A963D0-C9DF-4FFE-A1C7-59926CC37956}" type="pres">
      <dgm:prSet presAssocID="{F04E7A79-F670-49E2-A9DD-1D99A319E4F7}" presName="comp" presStyleCnt="0"/>
      <dgm:spPr/>
    </dgm:pt>
    <dgm:pt modelId="{E45F9A64-9CEA-4622-93B8-A78199759F01}" type="pres">
      <dgm:prSet presAssocID="{F04E7A79-F670-49E2-A9DD-1D99A319E4F7}" presName="rect2" presStyleLbl="node1" presStyleIdx="3" presStyleCnt="5" custScaleX="333644" custScaleY="90130" custLinFactNeighborX="-38369" custLinFactNeighborY="-97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F27DB-C84B-4E94-A924-364BC0633C1B}" type="pres">
      <dgm:prSet presAssocID="{F04E7A79-F670-49E2-A9DD-1D99A319E4F7}" presName="rect1" presStyleLbl="lnNode1" presStyleIdx="3" presStyleCnt="5" custLinFactX="80533" custLinFactNeighborX="100000" custLinFactNeighborY="-131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6026D6E0-4EF0-4A24-BAB5-D8F2B64FB13D}" type="pres">
      <dgm:prSet presAssocID="{C3DF06A4-4D82-4FBD-9AF8-E5B6A6FFBEB9}" presName="sibTrans" presStyleCnt="0"/>
      <dgm:spPr/>
    </dgm:pt>
    <dgm:pt modelId="{0010FB72-DF11-4444-8609-3721D4A1AA0D}" type="pres">
      <dgm:prSet presAssocID="{DD3DE4FB-F54D-43AB-8D6E-BE85B3538514}" presName="comp" presStyleCnt="0"/>
      <dgm:spPr/>
    </dgm:pt>
    <dgm:pt modelId="{B5376BAD-F2E2-44DD-909A-0CB2C75DEFED}" type="pres">
      <dgm:prSet presAssocID="{DD3DE4FB-F54D-43AB-8D6E-BE85B3538514}" presName="rect2" presStyleLbl="node1" presStyleIdx="4" presStyleCnt="5" custScaleX="274961" custScaleY="83716" custLinFactNeighborX="32822" custLinFactNeighborY="-1427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69E587D-41E8-49C2-BD1B-83F9B5D92F6C}" type="pres">
      <dgm:prSet presAssocID="{DD3DE4FB-F54D-43AB-8D6E-BE85B3538514}" presName="rect1" presStyleLbl="lnNode1" presStyleIdx="4" presStyleCnt="5" custLinFactX="-24483" custLinFactNeighborX="-100000" custLinFactNeighborY="-2167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C34AB57-75DD-4501-8B18-B678513DB701}" type="presOf" srcId="{CF335787-2BB7-4B2F-851E-FBDD3C660501}" destId="{79C62FA3-2511-4058-B62A-00B940FB5201}" srcOrd="0" destOrd="0" presId="urn:microsoft.com/office/officeart/2008/layout/AlternatingPictureBlocks"/>
    <dgm:cxn modelId="{F6785FDA-BE19-410E-895A-CE841CC9BFE6}" type="presOf" srcId="{F04E7A79-F670-49E2-A9DD-1D99A319E4F7}" destId="{E45F9A64-9CEA-4622-93B8-A78199759F01}" srcOrd="0" destOrd="0" presId="urn:microsoft.com/office/officeart/2008/layout/AlternatingPictureBlocks"/>
    <dgm:cxn modelId="{7681F15F-0EDE-4919-8476-E752DC029D08}" srcId="{CF335787-2BB7-4B2F-851E-FBDD3C660501}" destId="{F04E7A79-F670-49E2-A9DD-1D99A319E4F7}" srcOrd="3" destOrd="0" parTransId="{0100FAC0-B345-4860-B245-6A39DF52776C}" sibTransId="{C3DF06A4-4D82-4FBD-9AF8-E5B6A6FFBEB9}"/>
    <dgm:cxn modelId="{09D8409E-283B-43E8-9035-6D4C480CC8E7}" srcId="{CF335787-2BB7-4B2F-851E-FBDD3C660501}" destId="{8821E41B-6242-46E3-B59B-8495A961F81F}" srcOrd="2" destOrd="0" parTransId="{E4E496BB-50EA-45F0-965F-29601EFF64A4}" sibTransId="{A6F24AF7-A677-4B87-883B-CE5DE629D0E4}"/>
    <dgm:cxn modelId="{38FA0B7B-7A08-43EB-B6CC-EE007379793F}" srcId="{CF335787-2BB7-4B2F-851E-FBDD3C660501}" destId="{DD3DE4FB-F54D-43AB-8D6E-BE85B3538514}" srcOrd="4" destOrd="0" parTransId="{50841FC5-49BB-4ABC-85C3-ABD7469CA0F5}" sibTransId="{47165D9F-EB6F-46E5-87C7-81FA108CDA5A}"/>
    <dgm:cxn modelId="{48B48CE7-7998-4B93-BF2E-13F438D131DF}" type="presOf" srcId="{686B0B07-1CDD-4F71-AC1C-0B54CA44459D}" destId="{910FD775-53A3-4001-9C37-42F069B899D5}" srcOrd="0" destOrd="0" presId="urn:microsoft.com/office/officeart/2008/layout/AlternatingPictureBlocks"/>
    <dgm:cxn modelId="{881C6F2F-A4BA-4298-851D-17C108A2815D}" type="presOf" srcId="{8821E41B-6242-46E3-B59B-8495A961F81F}" destId="{777290AB-75FE-4DF1-A087-F051C41FA100}" srcOrd="0" destOrd="0" presId="urn:microsoft.com/office/officeart/2008/layout/AlternatingPictureBlocks"/>
    <dgm:cxn modelId="{5BBF077D-852E-4A3F-A19F-54F434DCAC22}" srcId="{CF335787-2BB7-4B2F-851E-FBDD3C660501}" destId="{7B4B203B-549E-4E6F-8FBF-27D41ED5169A}" srcOrd="0" destOrd="0" parTransId="{F3861FF4-B3D0-4E95-81F5-12E147002A47}" sibTransId="{1077BC95-981A-4365-8FE7-EAA89A73105D}"/>
    <dgm:cxn modelId="{0F5BE1E8-2773-4DE5-BF25-74045B6ED518}" type="presOf" srcId="{7B4B203B-549E-4E6F-8FBF-27D41ED5169A}" destId="{5FABC57C-DC0B-440B-9D89-B4BCC655FE61}" srcOrd="0" destOrd="0" presId="urn:microsoft.com/office/officeart/2008/layout/AlternatingPictureBlocks"/>
    <dgm:cxn modelId="{F871C3E8-8E2F-4508-8DAB-A5E7BCDC8AAE}" srcId="{CF335787-2BB7-4B2F-851E-FBDD3C660501}" destId="{686B0B07-1CDD-4F71-AC1C-0B54CA44459D}" srcOrd="1" destOrd="0" parTransId="{EF5C17F3-9181-4697-9981-0D0747DCD9DA}" sibTransId="{03CCCD83-BA26-4214-B646-3A7FF611A65C}"/>
    <dgm:cxn modelId="{12A80F88-14E3-4677-8C17-B49DBC02400C}" type="presOf" srcId="{DD3DE4FB-F54D-43AB-8D6E-BE85B3538514}" destId="{B5376BAD-F2E2-44DD-909A-0CB2C75DEFED}" srcOrd="0" destOrd="0" presId="urn:microsoft.com/office/officeart/2008/layout/AlternatingPictureBlocks"/>
    <dgm:cxn modelId="{E6D78F5C-FF86-4DED-B39F-396D9CE8C637}" type="presParOf" srcId="{79C62FA3-2511-4058-B62A-00B940FB5201}" destId="{E8734841-0B82-4B2B-9082-28055B7D1DAC}" srcOrd="0" destOrd="0" presId="urn:microsoft.com/office/officeart/2008/layout/AlternatingPictureBlocks"/>
    <dgm:cxn modelId="{B9F5D071-4061-4F95-A05E-50C603D0F371}" type="presParOf" srcId="{E8734841-0B82-4B2B-9082-28055B7D1DAC}" destId="{5FABC57C-DC0B-440B-9D89-B4BCC655FE61}" srcOrd="0" destOrd="0" presId="urn:microsoft.com/office/officeart/2008/layout/AlternatingPictureBlocks"/>
    <dgm:cxn modelId="{E24845DD-89ED-40F3-90E6-8F2EFB7C7027}" type="presParOf" srcId="{E8734841-0B82-4B2B-9082-28055B7D1DAC}" destId="{20B768FB-992E-43F4-A9D7-B95623EB00BB}" srcOrd="1" destOrd="0" presId="urn:microsoft.com/office/officeart/2008/layout/AlternatingPictureBlocks"/>
    <dgm:cxn modelId="{E0C5A786-25E9-41DC-9EB9-9669CC5F2DEB}" type="presParOf" srcId="{79C62FA3-2511-4058-B62A-00B940FB5201}" destId="{F3965369-91CA-4E96-8C43-5A17ED77CEFA}" srcOrd="1" destOrd="0" presId="urn:microsoft.com/office/officeart/2008/layout/AlternatingPictureBlocks"/>
    <dgm:cxn modelId="{6FBC0480-AA72-4A92-8C65-5C5AFD5CF552}" type="presParOf" srcId="{79C62FA3-2511-4058-B62A-00B940FB5201}" destId="{03027471-315A-4920-82CC-BD1471DBA378}" srcOrd="2" destOrd="0" presId="urn:microsoft.com/office/officeart/2008/layout/AlternatingPictureBlocks"/>
    <dgm:cxn modelId="{151C0729-8010-4A8D-BCDD-3C018BC1CE14}" type="presParOf" srcId="{03027471-315A-4920-82CC-BD1471DBA378}" destId="{910FD775-53A3-4001-9C37-42F069B899D5}" srcOrd="0" destOrd="0" presId="urn:microsoft.com/office/officeart/2008/layout/AlternatingPictureBlocks"/>
    <dgm:cxn modelId="{450B7046-CEBF-4199-90D7-6D85D4912D21}" type="presParOf" srcId="{03027471-315A-4920-82CC-BD1471DBA378}" destId="{60A6EB30-070B-41B1-ACE1-0DD4E9C0DDF5}" srcOrd="1" destOrd="0" presId="urn:microsoft.com/office/officeart/2008/layout/AlternatingPictureBlocks"/>
    <dgm:cxn modelId="{F5F56FA2-B039-4B99-A8DF-F1B825CB9CDC}" type="presParOf" srcId="{79C62FA3-2511-4058-B62A-00B940FB5201}" destId="{C1F66716-38D3-4D0A-B3FC-9BEC2064F22F}" srcOrd="3" destOrd="0" presId="urn:microsoft.com/office/officeart/2008/layout/AlternatingPictureBlocks"/>
    <dgm:cxn modelId="{8CC8509B-FB85-4FF6-BF33-FD6BBEBC091B}" type="presParOf" srcId="{79C62FA3-2511-4058-B62A-00B940FB5201}" destId="{1487B948-1066-4F0F-AF55-DBD81587F287}" srcOrd="4" destOrd="0" presId="urn:microsoft.com/office/officeart/2008/layout/AlternatingPictureBlocks"/>
    <dgm:cxn modelId="{0D3CD7CB-F1DA-427D-A9F1-E149D6381482}" type="presParOf" srcId="{1487B948-1066-4F0F-AF55-DBD81587F287}" destId="{777290AB-75FE-4DF1-A087-F051C41FA100}" srcOrd="0" destOrd="0" presId="urn:microsoft.com/office/officeart/2008/layout/AlternatingPictureBlocks"/>
    <dgm:cxn modelId="{AF71CD9B-F2B6-4819-BAD1-9534B116F4F7}" type="presParOf" srcId="{1487B948-1066-4F0F-AF55-DBD81587F287}" destId="{545DCD91-8D3F-4BBB-B804-08C663444000}" srcOrd="1" destOrd="0" presId="urn:microsoft.com/office/officeart/2008/layout/AlternatingPictureBlocks"/>
    <dgm:cxn modelId="{546F3A74-E708-44D2-817D-296C466DD452}" type="presParOf" srcId="{79C62FA3-2511-4058-B62A-00B940FB5201}" destId="{E798EA48-464D-403A-84CE-1F52EBEC4268}" srcOrd="5" destOrd="0" presId="urn:microsoft.com/office/officeart/2008/layout/AlternatingPictureBlocks"/>
    <dgm:cxn modelId="{622E5C77-FAF0-4AF7-BB14-E9A9AC510632}" type="presParOf" srcId="{79C62FA3-2511-4058-B62A-00B940FB5201}" destId="{97A963D0-C9DF-4FFE-A1C7-59926CC37956}" srcOrd="6" destOrd="0" presId="urn:microsoft.com/office/officeart/2008/layout/AlternatingPictureBlocks"/>
    <dgm:cxn modelId="{5FB04208-0595-4C86-B10D-034A1B69A941}" type="presParOf" srcId="{97A963D0-C9DF-4FFE-A1C7-59926CC37956}" destId="{E45F9A64-9CEA-4622-93B8-A78199759F01}" srcOrd="0" destOrd="0" presId="urn:microsoft.com/office/officeart/2008/layout/AlternatingPictureBlocks"/>
    <dgm:cxn modelId="{31252D5A-5EDE-4943-AB13-78B993B770C2}" type="presParOf" srcId="{97A963D0-C9DF-4FFE-A1C7-59926CC37956}" destId="{427F27DB-C84B-4E94-A924-364BC0633C1B}" srcOrd="1" destOrd="0" presId="urn:microsoft.com/office/officeart/2008/layout/AlternatingPictureBlocks"/>
    <dgm:cxn modelId="{09F5BCB5-51CE-4D7D-A7BF-D4A47B211CB7}" type="presParOf" srcId="{79C62FA3-2511-4058-B62A-00B940FB5201}" destId="{6026D6E0-4EF0-4A24-BAB5-D8F2B64FB13D}" srcOrd="7" destOrd="0" presId="urn:microsoft.com/office/officeart/2008/layout/AlternatingPictureBlocks"/>
    <dgm:cxn modelId="{275B6C01-507F-4E00-81C1-7D0965C129AB}" type="presParOf" srcId="{79C62FA3-2511-4058-B62A-00B940FB5201}" destId="{0010FB72-DF11-4444-8609-3721D4A1AA0D}" srcOrd="8" destOrd="0" presId="urn:microsoft.com/office/officeart/2008/layout/AlternatingPictureBlocks"/>
    <dgm:cxn modelId="{5EFEDCFB-CC91-438A-B249-D5D7254BA0AD}" type="presParOf" srcId="{0010FB72-DF11-4444-8609-3721D4A1AA0D}" destId="{B5376BAD-F2E2-44DD-909A-0CB2C75DEFED}" srcOrd="0" destOrd="0" presId="urn:microsoft.com/office/officeart/2008/layout/AlternatingPictureBlocks"/>
    <dgm:cxn modelId="{F8450B83-CF6E-41FE-9E23-6E512FFD05C8}" type="presParOf" srcId="{0010FB72-DF11-4444-8609-3721D4A1AA0D}" destId="{A69E587D-41E8-49C2-BD1B-83F9B5D92F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54AEA-96E1-4E26-976B-82DCFC31A3E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0C378E9-2770-41CA-993B-B59CAC4BA418}">
      <dgm:prSet custT="1"/>
      <dgm:spPr/>
      <dgm:t>
        <a:bodyPr/>
        <a:lstStyle/>
        <a:p>
          <a:pPr rtl="0"/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63C63-D88B-4E8A-99B6-856F78AC27D7}" type="par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677824-4353-4608-8C2B-04E91E9A171A}" type="sib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8AD7EB-C166-46EC-9D08-A44648F8EE2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準時出席網上課堂 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FB76D5-825F-47AD-B587-9CDE55B7A055}" type="par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049B8C-DB26-4F66-B92B-0F44010086A8}" type="sib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54580-7103-4522-8262-3CB6945460A0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認真完成功課</a:t>
          </a:r>
          <a:endParaRPr 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3E7B63-B40F-4E65-ACF3-2FAC8E0901F6}" type="par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569C66-7E68-4DF6-95C2-2B4271872907}" type="sib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766B72-E4CF-48FE-A367-131A39E8C985}">
      <dgm:prSet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善用不同科目的網上學習資源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B6391B-C2DF-4DD5-A392-E307B54B8D6B}" type="par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7245C2-58AE-44B5-BB69-B6E640F75293}" type="sib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EECBEE-B952-411A-8F50-AEEBBA16984A}">
      <dgm:prSet custT="1"/>
      <dgm:spPr/>
      <dgm:t>
        <a:bodyPr/>
        <a:lstStyle/>
        <a:p>
          <a:pPr rtl="0"/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自學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778CA8-C4B2-400E-BC87-AA68812DC11C}" type="par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A614AF-2BAB-4DBF-B092-A16C0E7FABBB}" type="sib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EEBE6-9C74-48A5-AE7A-CACF846BEE5E}">
      <dgm:prSet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進行廣泛閱讀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8ADCA1-5B7F-45E5-AD1E-F5F0BE001E42}" type="par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7A2E0-8263-4A20-AC26-F589FCC7D11A}" type="sib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867E9-B01E-4852-BB12-F87E4F194E4C}">
      <dgm:prSet custT="1"/>
      <dgm:spPr/>
      <dgm:t>
        <a:bodyPr/>
        <a:lstStyle/>
        <a:p>
          <a:pPr algn="l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自學不同才藝</a:t>
          </a:r>
          <a:r>
            <a:rPr lang="en-CA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E0B7A5-653A-463C-A7F2-542DB25809BA}" type="par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D076B-8662-4D40-849D-75E6C1B864E9}" type="sib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3EA620-6C2F-4691-A013-1F23AB54ED63}">
      <dgm:prSet custT="1"/>
      <dgm:spPr/>
      <dgm:t>
        <a:bodyPr/>
        <a:lstStyle/>
        <a:p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A46947-70EF-4D28-9CFC-CC81429AB0FF}" type="par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18F15E-5448-47CB-9C6E-7AFD6A03CD13}" type="sib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B9D225-EA69-424A-924D-7A7A53725A91}" type="pres">
      <dgm:prSet presAssocID="{F0054AEA-96E1-4E26-976B-82DCFC31A3E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2C037E9-42C5-4BF7-9FCD-774D9465915E}" type="pres">
      <dgm:prSet presAssocID="{F0C378E9-2770-41CA-993B-B59CAC4BA418}" presName="posSpace" presStyleCnt="0"/>
      <dgm:spPr/>
    </dgm:pt>
    <dgm:pt modelId="{F13C4152-2B79-4589-A770-4BD7F4D4C5DD}" type="pres">
      <dgm:prSet presAssocID="{F0C378E9-2770-41CA-993B-B59CAC4BA418}" presName="vertFlow" presStyleCnt="0"/>
      <dgm:spPr/>
    </dgm:pt>
    <dgm:pt modelId="{0A197BF9-5B7A-4D8D-9FFF-7DA636ED6952}" type="pres">
      <dgm:prSet presAssocID="{F0C378E9-2770-41CA-993B-B59CAC4BA418}" presName="topSpace" presStyleCnt="0"/>
      <dgm:spPr/>
    </dgm:pt>
    <dgm:pt modelId="{AD6F14AF-2D60-4E9E-9E26-65C488565B1F}" type="pres">
      <dgm:prSet presAssocID="{F0C378E9-2770-41CA-993B-B59CAC4BA418}" presName="firstComp" presStyleCnt="0"/>
      <dgm:spPr/>
    </dgm:pt>
    <dgm:pt modelId="{7688A87C-1560-4C9C-9D99-69F7B6D03D32}" type="pres">
      <dgm:prSet presAssocID="{F0C378E9-2770-41CA-993B-B59CAC4BA418}" presName="firstChild" presStyleLbl="bgAccFollowNode1" presStyleIdx="0" presStyleCnt="6" custScaleX="106240" custLinFactNeighborX="8998" custLinFactNeighborY="-378"/>
      <dgm:spPr/>
      <dgm:t>
        <a:bodyPr/>
        <a:lstStyle/>
        <a:p>
          <a:endParaRPr lang="en-US" altLang="zh-HK"/>
        </a:p>
      </dgm:t>
    </dgm:pt>
    <dgm:pt modelId="{D984FCF7-A9A2-4A30-A056-3FD6D5EA003B}" type="pres">
      <dgm:prSet presAssocID="{F0C378E9-2770-41CA-993B-B59CAC4BA41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04CC3B2-EB6A-474B-97B7-8AF4876600A6}" type="pres">
      <dgm:prSet presAssocID="{8D766B72-E4CF-48FE-A367-131A39E8C985}" presName="comp" presStyleCnt="0"/>
      <dgm:spPr/>
    </dgm:pt>
    <dgm:pt modelId="{F57118A0-9254-47B7-BBD9-AEC586879B3D}" type="pres">
      <dgm:prSet presAssocID="{8D766B72-E4CF-48FE-A367-131A39E8C985}" presName="child" presStyleLbl="bgAccFollowNode1" presStyleIdx="1" presStyleCnt="6" custScaleX="104622" custLinFactNeighborX="10754" custLinFactNeighborY="2253"/>
      <dgm:spPr/>
      <dgm:t>
        <a:bodyPr/>
        <a:lstStyle/>
        <a:p>
          <a:endParaRPr lang="en-US" altLang="zh-HK"/>
        </a:p>
      </dgm:t>
    </dgm:pt>
    <dgm:pt modelId="{D89D5160-C866-4AB6-97EA-399CB437C1D5}" type="pres">
      <dgm:prSet presAssocID="{8D766B72-E4CF-48FE-A367-131A39E8C985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BE758B6-4B5D-49CA-A48C-78226A70AC40}" type="pres">
      <dgm:prSet presAssocID="{F8754580-7103-4522-8262-3CB6945460A0}" presName="comp" presStyleCnt="0"/>
      <dgm:spPr/>
    </dgm:pt>
    <dgm:pt modelId="{2F5D4B30-F77A-48BA-B16E-85E0553D39E1}" type="pres">
      <dgm:prSet presAssocID="{F8754580-7103-4522-8262-3CB6945460A0}" presName="child" presStyleLbl="bgAccFollowNode1" presStyleIdx="2" presStyleCnt="6" custScaleX="105871" custLinFactNeighborX="11042" custLinFactNeighborY="-2254"/>
      <dgm:spPr/>
      <dgm:t>
        <a:bodyPr/>
        <a:lstStyle/>
        <a:p>
          <a:endParaRPr lang="en-US" altLang="zh-HK"/>
        </a:p>
      </dgm:t>
    </dgm:pt>
    <dgm:pt modelId="{1339E118-F83E-4699-8715-B4500378FF31}" type="pres">
      <dgm:prSet presAssocID="{F8754580-7103-4522-8262-3CB6945460A0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D091E14-A872-4B7A-AB5C-DCB388F74D14}" type="pres">
      <dgm:prSet presAssocID="{F0C378E9-2770-41CA-993B-B59CAC4BA418}" presName="negSpace" presStyleCnt="0"/>
      <dgm:spPr/>
    </dgm:pt>
    <dgm:pt modelId="{F516EC2C-1719-481E-B2F9-194B5DE358F0}" type="pres">
      <dgm:prSet presAssocID="{F0C378E9-2770-41CA-993B-B59CAC4BA418}" presName="circle" presStyleLbl="node1" presStyleIdx="0" presStyleCnt="2" custLinFactNeighborX="-924" custLinFactNeighborY="-8983"/>
      <dgm:spPr/>
      <dgm:t>
        <a:bodyPr/>
        <a:lstStyle/>
        <a:p>
          <a:endParaRPr lang="en-US" altLang="zh-HK"/>
        </a:p>
      </dgm:t>
    </dgm:pt>
    <dgm:pt modelId="{FD7B86C9-339E-4639-91CF-A485C4471C5E}" type="pres">
      <dgm:prSet presAssocID="{51677824-4353-4608-8C2B-04E91E9A171A}" presName="transSpace" presStyleCnt="0"/>
      <dgm:spPr/>
    </dgm:pt>
    <dgm:pt modelId="{5B9DB443-FA66-4673-A2FA-9979D158F361}" type="pres">
      <dgm:prSet presAssocID="{63EECBEE-B952-411A-8F50-AEEBBA16984A}" presName="posSpace" presStyleCnt="0"/>
      <dgm:spPr/>
    </dgm:pt>
    <dgm:pt modelId="{520649D1-D185-46B6-B58F-436B3A8DEBE9}" type="pres">
      <dgm:prSet presAssocID="{63EECBEE-B952-411A-8F50-AEEBBA16984A}" presName="vertFlow" presStyleCnt="0"/>
      <dgm:spPr/>
    </dgm:pt>
    <dgm:pt modelId="{5D8DFB97-2AFF-4A84-8314-179E937D2654}" type="pres">
      <dgm:prSet presAssocID="{63EECBEE-B952-411A-8F50-AEEBBA16984A}" presName="topSpace" presStyleCnt="0"/>
      <dgm:spPr/>
    </dgm:pt>
    <dgm:pt modelId="{8CEF5039-0DBC-448B-BFC2-F9DE702DFD83}" type="pres">
      <dgm:prSet presAssocID="{63EECBEE-B952-411A-8F50-AEEBBA16984A}" presName="firstComp" presStyleCnt="0"/>
      <dgm:spPr/>
    </dgm:pt>
    <dgm:pt modelId="{458ECEDF-0DA6-417B-84AE-7D428FE96166}" type="pres">
      <dgm:prSet presAssocID="{63EECBEE-B952-411A-8F50-AEEBBA16984A}" presName="firstChild" presStyleLbl="bgAccFollowNode1" presStyleIdx="3" presStyleCnt="6" custScaleX="111224"/>
      <dgm:spPr/>
      <dgm:t>
        <a:bodyPr/>
        <a:lstStyle/>
        <a:p>
          <a:endParaRPr lang="zh-TW" altLang="en-US"/>
        </a:p>
      </dgm:t>
    </dgm:pt>
    <dgm:pt modelId="{3253D529-66BA-41DF-934B-6385E6D6A67C}" type="pres">
      <dgm:prSet presAssocID="{63EECBEE-B952-411A-8F50-AEEBBA16984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4A53EE-98D3-4FD4-9D77-C256E1B8D16C}" type="pres">
      <dgm:prSet presAssocID="{610867E9-B01E-4852-BB12-F87E4F194E4C}" presName="comp" presStyleCnt="0"/>
      <dgm:spPr/>
    </dgm:pt>
    <dgm:pt modelId="{A1518273-FD17-46D1-8322-CDCDDCC00356}" type="pres">
      <dgm:prSet presAssocID="{610867E9-B01E-4852-BB12-F87E4F194E4C}" presName="child" presStyleLbl="bgAccFollowNode1" presStyleIdx="4" presStyleCnt="6" custScaleX="111224" custLinFactNeighborX="-459" custLinFactNeighborY="1781"/>
      <dgm:spPr/>
      <dgm:t>
        <a:bodyPr/>
        <a:lstStyle/>
        <a:p>
          <a:endParaRPr lang="en-US" altLang="zh-HK"/>
        </a:p>
      </dgm:t>
    </dgm:pt>
    <dgm:pt modelId="{FEA323FA-0C07-403F-B6A3-56534B14A02C}" type="pres">
      <dgm:prSet presAssocID="{610867E9-B01E-4852-BB12-F87E4F194E4C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8471BB-0998-49E9-96F7-47813CDB5232}" type="pres">
      <dgm:prSet presAssocID="{963EA620-6C2F-4691-A013-1F23AB54ED63}" presName="comp" presStyleCnt="0"/>
      <dgm:spPr/>
    </dgm:pt>
    <dgm:pt modelId="{73E33E5B-B5ED-4A1D-AC78-63A8CA705FB5}" type="pres">
      <dgm:prSet presAssocID="{963EA620-6C2F-4691-A013-1F23AB54ED63}" presName="child" presStyleLbl="bgAccFollowNode1" presStyleIdx="5" presStyleCnt="6" custScaleX="110813" custLinFactNeighborX="-254" custLinFactNeighborY="2255"/>
      <dgm:spPr/>
      <dgm:t>
        <a:bodyPr/>
        <a:lstStyle/>
        <a:p>
          <a:endParaRPr lang="zh-TW" altLang="en-US"/>
        </a:p>
      </dgm:t>
    </dgm:pt>
    <dgm:pt modelId="{AFB0E014-6DCE-495B-8738-2237A22CD249}" type="pres">
      <dgm:prSet presAssocID="{963EA620-6C2F-4691-A013-1F23AB54ED63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A6E225-D1E1-417C-B548-B7A1C2447379}" type="pres">
      <dgm:prSet presAssocID="{63EECBEE-B952-411A-8F50-AEEBBA16984A}" presName="negSpace" presStyleCnt="0"/>
      <dgm:spPr/>
    </dgm:pt>
    <dgm:pt modelId="{CB9C64DF-163C-4809-ADEA-351B7CACDB5A}" type="pres">
      <dgm:prSet presAssocID="{63EECBEE-B952-411A-8F50-AEEBBA16984A}" presName="circle" presStyleLbl="node1" presStyleIdx="1" presStyleCnt="2" custLinFactNeighborX="-9480" custLinFactNeighborY="1652"/>
      <dgm:spPr/>
      <dgm:t>
        <a:bodyPr/>
        <a:lstStyle/>
        <a:p>
          <a:endParaRPr lang="en-US" altLang="zh-HK"/>
        </a:p>
      </dgm:t>
    </dgm:pt>
  </dgm:ptLst>
  <dgm:cxnLst>
    <dgm:cxn modelId="{F7683CB5-4C77-4E10-A2F8-A0067135238D}" type="presOf" srcId="{F8754580-7103-4522-8262-3CB6945460A0}" destId="{2F5D4B30-F77A-48BA-B16E-85E0553D39E1}" srcOrd="0" destOrd="0" presId="urn:microsoft.com/office/officeart/2005/8/layout/hList9"/>
    <dgm:cxn modelId="{937E5A98-89F2-41D7-ABDC-DD007286A0F8}" type="presOf" srcId="{610867E9-B01E-4852-BB12-F87E4F194E4C}" destId="{A1518273-FD17-46D1-8322-CDCDDCC00356}" srcOrd="0" destOrd="0" presId="urn:microsoft.com/office/officeart/2005/8/layout/hList9"/>
    <dgm:cxn modelId="{BD7A231E-78D0-4A94-955E-E4D0E9559A48}" type="presOf" srcId="{963EA620-6C2F-4691-A013-1F23AB54ED63}" destId="{73E33E5B-B5ED-4A1D-AC78-63A8CA705FB5}" srcOrd="0" destOrd="0" presId="urn:microsoft.com/office/officeart/2005/8/layout/hList9"/>
    <dgm:cxn modelId="{D128A4AD-6FAD-44B0-8DCE-92051C52FB2A}" srcId="{F0054AEA-96E1-4E26-976B-82DCFC31A3EB}" destId="{F0C378E9-2770-41CA-993B-B59CAC4BA418}" srcOrd="0" destOrd="0" parTransId="{91563C63-D88B-4E8A-99B6-856F78AC27D7}" sibTransId="{51677824-4353-4608-8C2B-04E91E9A171A}"/>
    <dgm:cxn modelId="{0CFF7EA7-B7CB-4B5A-B717-A480E5009771}" type="presOf" srcId="{338AD7EB-C166-46EC-9D08-A44648F8EE28}" destId="{D984FCF7-A9A2-4A30-A056-3FD6D5EA003B}" srcOrd="1" destOrd="0" presId="urn:microsoft.com/office/officeart/2005/8/layout/hList9"/>
    <dgm:cxn modelId="{EE483531-0E3D-4F88-B990-8381713A6710}" type="presOf" srcId="{610867E9-B01E-4852-BB12-F87E4F194E4C}" destId="{FEA323FA-0C07-403F-B6A3-56534B14A02C}" srcOrd="1" destOrd="0" presId="urn:microsoft.com/office/officeart/2005/8/layout/hList9"/>
    <dgm:cxn modelId="{A06D7DA4-D682-4759-B1AB-8FE351962F57}" type="presOf" srcId="{F8754580-7103-4522-8262-3CB6945460A0}" destId="{1339E118-F83E-4699-8715-B4500378FF31}" srcOrd="1" destOrd="0" presId="urn:microsoft.com/office/officeart/2005/8/layout/hList9"/>
    <dgm:cxn modelId="{948B3AAC-271C-40D0-A49D-28357B015B72}" type="presOf" srcId="{8D766B72-E4CF-48FE-A367-131A39E8C985}" destId="{F57118A0-9254-47B7-BBD9-AEC586879B3D}" srcOrd="0" destOrd="0" presId="urn:microsoft.com/office/officeart/2005/8/layout/hList9"/>
    <dgm:cxn modelId="{E46C318A-7B04-422D-8F82-979FA7E72D10}" srcId="{63EECBEE-B952-411A-8F50-AEEBBA16984A}" destId="{963EA620-6C2F-4691-A013-1F23AB54ED63}" srcOrd="2" destOrd="0" parTransId="{B7A46947-70EF-4D28-9CFC-CC81429AB0FF}" sibTransId="{0718F15E-5448-47CB-9C6E-7AFD6A03CD13}"/>
    <dgm:cxn modelId="{90DBB5D4-A9D1-4379-9963-92652A0146FF}" srcId="{F0C378E9-2770-41CA-993B-B59CAC4BA418}" destId="{338AD7EB-C166-46EC-9D08-A44648F8EE28}" srcOrd="0" destOrd="0" parTransId="{9AFB76D5-825F-47AD-B587-9CDE55B7A055}" sibTransId="{81049B8C-DB26-4F66-B92B-0F44010086A8}"/>
    <dgm:cxn modelId="{615DB723-2221-4E62-AAD7-EA88939E5FC7}" srcId="{F0C378E9-2770-41CA-993B-B59CAC4BA418}" destId="{F8754580-7103-4522-8262-3CB6945460A0}" srcOrd="2" destOrd="0" parTransId="{CD3E7B63-B40F-4E65-ACF3-2FAC8E0901F6}" sibTransId="{55569C66-7E68-4DF6-95C2-2B4271872907}"/>
    <dgm:cxn modelId="{83D3410F-8849-4D21-B960-4F72D6918FA7}" type="presOf" srcId="{7ADEEBE6-9C74-48A5-AE7A-CACF846BEE5E}" destId="{3253D529-66BA-41DF-934B-6385E6D6A67C}" srcOrd="1" destOrd="0" presId="urn:microsoft.com/office/officeart/2005/8/layout/hList9"/>
    <dgm:cxn modelId="{6F810826-ED6E-42C1-9EFF-A0C26290CC97}" srcId="{63EECBEE-B952-411A-8F50-AEEBBA16984A}" destId="{7ADEEBE6-9C74-48A5-AE7A-CACF846BEE5E}" srcOrd="0" destOrd="0" parTransId="{618ADCA1-5B7F-45E5-AD1E-F5F0BE001E42}" sibTransId="{5C77A2E0-8263-4A20-AC26-F589FCC7D11A}"/>
    <dgm:cxn modelId="{F18CD0C4-DABB-498F-AC86-2D7A2D2DFEDF}" srcId="{F0C378E9-2770-41CA-993B-B59CAC4BA418}" destId="{8D766B72-E4CF-48FE-A367-131A39E8C985}" srcOrd="1" destOrd="0" parTransId="{21B6391B-C2DF-4DD5-A392-E307B54B8D6B}" sibTransId="{1A7245C2-58AE-44B5-BB69-B6E640F75293}"/>
    <dgm:cxn modelId="{6D93C16A-F5BA-490F-B6C3-F678A1982167}" type="presOf" srcId="{963EA620-6C2F-4691-A013-1F23AB54ED63}" destId="{AFB0E014-6DCE-495B-8738-2237A22CD249}" srcOrd="1" destOrd="0" presId="urn:microsoft.com/office/officeart/2005/8/layout/hList9"/>
    <dgm:cxn modelId="{7E742873-165D-44DC-A43A-64BEE9EC7CD2}" type="presOf" srcId="{F0C378E9-2770-41CA-993B-B59CAC4BA418}" destId="{F516EC2C-1719-481E-B2F9-194B5DE358F0}" srcOrd="0" destOrd="0" presId="urn:microsoft.com/office/officeart/2005/8/layout/hList9"/>
    <dgm:cxn modelId="{072A47E6-F65B-4203-B723-D3FB028C3341}" type="presOf" srcId="{F0054AEA-96E1-4E26-976B-82DCFC31A3EB}" destId="{1AB9D225-EA69-424A-924D-7A7A53725A91}" srcOrd="0" destOrd="0" presId="urn:microsoft.com/office/officeart/2005/8/layout/hList9"/>
    <dgm:cxn modelId="{3D9D3554-86CA-406A-BA57-AF1EC6853754}" srcId="{F0054AEA-96E1-4E26-976B-82DCFC31A3EB}" destId="{63EECBEE-B952-411A-8F50-AEEBBA16984A}" srcOrd="1" destOrd="0" parTransId="{06778CA8-C4B2-400E-BC87-AA68812DC11C}" sibTransId="{2AA614AF-2BAB-4DBF-B092-A16C0E7FABBB}"/>
    <dgm:cxn modelId="{0A6638A9-5491-456F-85A3-3A796EFF551E}" type="presOf" srcId="{8D766B72-E4CF-48FE-A367-131A39E8C985}" destId="{D89D5160-C866-4AB6-97EA-399CB437C1D5}" srcOrd="1" destOrd="0" presId="urn:microsoft.com/office/officeart/2005/8/layout/hList9"/>
    <dgm:cxn modelId="{288A3555-EC10-47AD-A828-4C69F8FFDB2A}" srcId="{63EECBEE-B952-411A-8F50-AEEBBA16984A}" destId="{610867E9-B01E-4852-BB12-F87E4F194E4C}" srcOrd="1" destOrd="0" parTransId="{6FE0B7A5-653A-463C-A7F2-542DB25809BA}" sibTransId="{7F6D076B-8662-4D40-849D-75E6C1B864E9}"/>
    <dgm:cxn modelId="{C8B069AB-9299-44E0-941C-D2A85F66E8CA}" type="presOf" srcId="{63EECBEE-B952-411A-8F50-AEEBBA16984A}" destId="{CB9C64DF-163C-4809-ADEA-351B7CACDB5A}" srcOrd="0" destOrd="0" presId="urn:microsoft.com/office/officeart/2005/8/layout/hList9"/>
    <dgm:cxn modelId="{A33C8CEE-7B2B-426A-AE1D-55FF92FF15B2}" type="presOf" srcId="{338AD7EB-C166-46EC-9D08-A44648F8EE28}" destId="{7688A87C-1560-4C9C-9D99-69F7B6D03D32}" srcOrd="0" destOrd="0" presId="urn:microsoft.com/office/officeart/2005/8/layout/hList9"/>
    <dgm:cxn modelId="{6B331265-F165-4EED-A259-85B6D95B0245}" type="presOf" srcId="{7ADEEBE6-9C74-48A5-AE7A-CACF846BEE5E}" destId="{458ECEDF-0DA6-417B-84AE-7D428FE96166}" srcOrd="0" destOrd="0" presId="urn:microsoft.com/office/officeart/2005/8/layout/hList9"/>
    <dgm:cxn modelId="{31A6B0A8-08C7-45F3-A4B3-F222E42F4390}" type="presParOf" srcId="{1AB9D225-EA69-424A-924D-7A7A53725A91}" destId="{A2C037E9-42C5-4BF7-9FCD-774D9465915E}" srcOrd="0" destOrd="0" presId="urn:microsoft.com/office/officeart/2005/8/layout/hList9"/>
    <dgm:cxn modelId="{9244E489-0F63-4260-883D-285A92064466}" type="presParOf" srcId="{1AB9D225-EA69-424A-924D-7A7A53725A91}" destId="{F13C4152-2B79-4589-A770-4BD7F4D4C5DD}" srcOrd="1" destOrd="0" presId="urn:microsoft.com/office/officeart/2005/8/layout/hList9"/>
    <dgm:cxn modelId="{ECC4FF0E-8C52-450B-A3A0-51409890C4A9}" type="presParOf" srcId="{F13C4152-2B79-4589-A770-4BD7F4D4C5DD}" destId="{0A197BF9-5B7A-4D8D-9FFF-7DA636ED6952}" srcOrd="0" destOrd="0" presId="urn:microsoft.com/office/officeart/2005/8/layout/hList9"/>
    <dgm:cxn modelId="{025329A4-546F-40BC-9966-8D2DBABABD49}" type="presParOf" srcId="{F13C4152-2B79-4589-A770-4BD7F4D4C5DD}" destId="{AD6F14AF-2D60-4E9E-9E26-65C488565B1F}" srcOrd="1" destOrd="0" presId="urn:microsoft.com/office/officeart/2005/8/layout/hList9"/>
    <dgm:cxn modelId="{A8351872-4F26-4144-BD42-1C292D9AC360}" type="presParOf" srcId="{AD6F14AF-2D60-4E9E-9E26-65C488565B1F}" destId="{7688A87C-1560-4C9C-9D99-69F7B6D03D32}" srcOrd="0" destOrd="0" presId="urn:microsoft.com/office/officeart/2005/8/layout/hList9"/>
    <dgm:cxn modelId="{36AECB21-64BB-4A82-91EE-27D1BBDE623F}" type="presParOf" srcId="{AD6F14AF-2D60-4E9E-9E26-65C488565B1F}" destId="{D984FCF7-A9A2-4A30-A056-3FD6D5EA003B}" srcOrd="1" destOrd="0" presId="urn:microsoft.com/office/officeart/2005/8/layout/hList9"/>
    <dgm:cxn modelId="{78834023-B2FE-4C75-8964-AED577EA06A1}" type="presParOf" srcId="{F13C4152-2B79-4589-A770-4BD7F4D4C5DD}" destId="{404CC3B2-EB6A-474B-97B7-8AF4876600A6}" srcOrd="2" destOrd="0" presId="urn:microsoft.com/office/officeart/2005/8/layout/hList9"/>
    <dgm:cxn modelId="{989B7720-6788-4439-B0EC-6ED3479E2AC2}" type="presParOf" srcId="{404CC3B2-EB6A-474B-97B7-8AF4876600A6}" destId="{F57118A0-9254-47B7-BBD9-AEC586879B3D}" srcOrd="0" destOrd="0" presId="urn:microsoft.com/office/officeart/2005/8/layout/hList9"/>
    <dgm:cxn modelId="{248B34D6-925C-4359-AABE-F2FE90540C32}" type="presParOf" srcId="{404CC3B2-EB6A-474B-97B7-8AF4876600A6}" destId="{D89D5160-C866-4AB6-97EA-399CB437C1D5}" srcOrd="1" destOrd="0" presId="urn:microsoft.com/office/officeart/2005/8/layout/hList9"/>
    <dgm:cxn modelId="{E25A45A8-92B9-4659-9753-E8E4F6C8CAE9}" type="presParOf" srcId="{F13C4152-2B79-4589-A770-4BD7F4D4C5DD}" destId="{3BE758B6-4B5D-49CA-A48C-78226A70AC40}" srcOrd="3" destOrd="0" presId="urn:microsoft.com/office/officeart/2005/8/layout/hList9"/>
    <dgm:cxn modelId="{B1646117-2FA9-4F05-ADA8-445461308557}" type="presParOf" srcId="{3BE758B6-4B5D-49CA-A48C-78226A70AC40}" destId="{2F5D4B30-F77A-48BA-B16E-85E0553D39E1}" srcOrd="0" destOrd="0" presId="urn:microsoft.com/office/officeart/2005/8/layout/hList9"/>
    <dgm:cxn modelId="{ED3EDF3C-DDFB-4C4C-BAE6-5A9804A278FC}" type="presParOf" srcId="{3BE758B6-4B5D-49CA-A48C-78226A70AC40}" destId="{1339E118-F83E-4699-8715-B4500378FF31}" srcOrd="1" destOrd="0" presId="urn:microsoft.com/office/officeart/2005/8/layout/hList9"/>
    <dgm:cxn modelId="{FF3D8616-AACB-4276-9186-090FE202D308}" type="presParOf" srcId="{1AB9D225-EA69-424A-924D-7A7A53725A91}" destId="{1D091E14-A872-4B7A-AB5C-DCB388F74D14}" srcOrd="2" destOrd="0" presId="urn:microsoft.com/office/officeart/2005/8/layout/hList9"/>
    <dgm:cxn modelId="{8A4AE466-6B07-435C-A412-B8B1A466581B}" type="presParOf" srcId="{1AB9D225-EA69-424A-924D-7A7A53725A91}" destId="{F516EC2C-1719-481E-B2F9-194B5DE358F0}" srcOrd="3" destOrd="0" presId="urn:microsoft.com/office/officeart/2005/8/layout/hList9"/>
    <dgm:cxn modelId="{C2088A91-F16E-44E1-8189-CE7D0CA24FEB}" type="presParOf" srcId="{1AB9D225-EA69-424A-924D-7A7A53725A91}" destId="{FD7B86C9-339E-4639-91CF-A485C4471C5E}" srcOrd="4" destOrd="0" presId="urn:microsoft.com/office/officeart/2005/8/layout/hList9"/>
    <dgm:cxn modelId="{4C7BA5C9-79DF-43B5-9BD6-BB11000F08DB}" type="presParOf" srcId="{1AB9D225-EA69-424A-924D-7A7A53725A91}" destId="{5B9DB443-FA66-4673-A2FA-9979D158F361}" srcOrd="5" destOrd="0" presId="urn:microsoft.com/office/officeart/2005/8/layout/hList9"/>
    <dgm:cxn modelId="{ADB28311-B351-4281-A080-69210E343A1C}" type="presParOf" srcId="{1AB9D225-EA69-424A-924D-7A7A53725A91}" destId="{520649D1-D185-46B6-B58F-436B3A8DEBE9}" srcOrd="6" destOrd="0" presId="urn:microsoft.com/office/officeart/2005/8/layout/hList9"/>
    <dgm:cxn modelId="{90524A78-AF5B-4961-A838-A7F508CCDE2B}" type="presParOf" srcId="{520649D1-D185-46B6-B58F-436B3A8DEBE9}" destId="{5D8DFB97-2AFF-4A84-8314-179E937D2654}" srcOrd="0" destOrd="0" presId="urn:microsoft.com/office/officeart/2005/8/layout/hList9"/>
    <dgm:cxn modelId="{EFDF7700-AA6F-4105-9638-217FCD3CF0E9}" type="presParOf" srcId="{520649D1-D185-46B6-B58F-436B3A8DEBE9}" destId="{8CEF5039-0DBC-448B-BFC2-F9DE702DFD83}" srcOrd="1" destOrd="0" presId="urn:microsoft.com/office/officeart/2005/8/layout/hList9"/>
    <dgm:cxn modelId="{D668C633-E2C6-414C-A485-31B5B19105BC}" type="presParOf" srcId="{8CEF5039-0DBC-448B-BFC2-F9DE702DFD83}" destId="{458ECEDF-0DA6-417B-84AE-7D428FE96166}" srcOrd="0" destOrd="0" presId="urn:microsoft.com/office/officeart/2005/8/layout/hList9"/>
    <dgm:cxn modelId="{5ED0EE77-23D0-4B86-96D7-B9309AEAC047}" type="presParOf" srcId="{8CEF5039-0DBC-448B-BFC2-F9DE702DFD83}" destId="{3253D529-66BA-41DF-934B-6385E6D6A67C}" srcOrd="1" destOrd="0" presId="urn:microsoft.com/office/officeart/2005/8/layout/hList9"/>
    <dgm:cxn modelId="{5D4EB2C3-29EE-4C51-B087-543190995592}" type="presParOf" srcId="{520649D1-D185-46B6-B58F-436B3A8DEBE9}" destId="{A24A53EE-98D3-4FD4-9D77-C256E1B8D16C}" srcOrd="2" destOrd="0" presId="urn:microsoft.com/office/officeart/2005/8/layout/hList9"/>
    <dgm:cxn modelId="{DAC41B1D-5BEF-468E-A242-09946F5CEBCA}" type="presParOf" srcId="{A24A53EE-98D3-4FD4-9D77-C256E1B8D16C}" destId="{A1518273-FD17-46D1-8322-CDCDDCC00356}" srcOrd="0" destOrd="0" presId="urn:microsoft.com/office/officeart/2005/8/layout/hList9"/>
    <dgm:cxn modelId="{28A46F8C-2F39-41A6-BD20-C8CC09D8C6BD}" type="presParOf" srcId="{A24A53EE-98D3-4FD4-9D77-C256E1B8D16C}" destId="{FEA323FA-0C07-403F-B6A3-56534B14A02C}" srcOrd="1" destOrd="0" presId="urn:microsoft.com/office/officeart/2005/8/layout/hList9"/>
    <dgm:cxn modelId="{B10A33D7-654C-4596-ACB3-547E515C4871}" type="presParOf" srcId="{520649D1-D185-46B6-B58F-436B3A8DEBE9}" destId="{278471BB-0998-49E9-96F7-47813CDB5232}" srcOrd="3" destOrd="0" presId="urn:microsoft.com/office/officeart/2005/8/layout/hList9"/>
    <dgm:cxn modelId="{6AA0FA1B-7DAD-4C7C-BFAE-465F5B401516}" type="presParOf" srcId="{278471BB-0998-49E9-96F7-47813CDB5232}" destId="{73E33E5B-B5ED-4A1D-AC78-63A8CA705FB5}" srcOrd="0" destOrd="0" presId="urn:microsoft.com/office/officeart/2005/8/layout/hList9"/>
    <dgm:cxn modelId="{E25C1374-B5FE-43AE-962E-B0D50327B27C}" type="presParOf" srcId="{278471BB-0998-49E9-96F7-47813CDB5232}" destId="{AFB0E014-6DCE-495B-8738-2237A22CD249}" srcOrd="1" destOrd="0" presId="urn:microsoft.com/office/officeart/2005/8/layout/hList9"/>
    <dgm:cxn modelId="{A67F9B05-E561-4BFE-A4C0-4A2BA995660D}" type="presParOf" srcId="{1AB9D225-EA69-424A-924D-7A7A53725A91}" destId="{E0A6E225-D1E1-417C-B548-B7A1C2447379}" srcOrd="7" destOrd="0" presId="urn:microsoft.com/office/officeart/2005/8/layout/hList9"/>
    <dgm:cxn modelId="{74DCF84E-9723-461C-9326-F7161CB4D07C}" type="presParOf" srcId="{1AB9D225-EA69-424A-924D-7A7A53725A91}" destId="{CB9C64DF-163C-4809-ADEA-351B7CACDB5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8A82-E9B3-473A-A222-A0DB5DD3D4C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39A8BD9-38F7-4AA7-B336-71464788E39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學習不同</a:t>
          </a:r>
          <a:endParaRPr lang="en-US" altLang="zh-TW" sz="2000" dirty="0" smtClean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4E8712-E4D8-4A38-A666-D4D000A948B8}" type="par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3F534386-E42F-49C3-A242-C421AC4A6B7D}" type="sib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0B361152-E6DE-452E-B2BC-3D66D66E09A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50339-B470-4BFC-BA86-61F952B1BF20}" type="par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EB9A84E2-86D0-44DC-854C-FCA6DEF2488B}" type="sib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07F9AED2-FE06-473D-8EEA-33D384D482D2}">
      <dgm:prSet custT="1"/>
      <dgm:spPr/>
      <dgm:t>
        <a:bodyPr/>
        <a:lstStyle/>
        <a:p>
          <a:pPr rtl="0"/>
          <a:r>
            <a:rPr lang="zh-TW" sz="28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積極分擔家務</a:t>
          </a:r>
          <a:endParaRPr lang="zh-HK" sz="28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9AECAC-1DE0-4071-BD5C-A38674103DF9}" type="par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083D3A89-CC40-42CF-ACA1-3693677E541D}" type="sib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ADACFC83-BEBF-4632-83C6-B4863CC241E2}">
      <dgm:prSet custT="1"/>
      <dgm:spPr/>
      <dgm:t>
        <a:bodyPr/>
        <a:lstStyle/>
        <a:p>
          <a:pPr rtl="0"/>
          <a:r>
            <a:rPr lang="zh-TW" altLang="en-US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關愛家人</a:t>
          </a:r>
          <a:endParaRPr lang="zh-HK" sz="3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4797CC-CA52-4D04-89C3-6CF7407D12A2}" type="par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69CC312C-7E43-40AB-A190-1720B98CA8C5}" type="sib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155C3E9D-4554-41D0-BA35-244B2BBAF012}" type="pres">
      <dgm:prSet presAssocID="{436E8A82-E9B3-473A-A222-A0DB5DD3D4C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D88ED8-79D3-463B-8660-BB5438D274F9}" type="pres">
      <dgm:prSet presAssocID="{436E8A82-E9B3-473A-A222-A0DB5DD3D4C9}" presName="arrow" presStyleLbl="bgShp" presStyleIdx="0" presStyleCnt="1" custLinFactNeighborX="1138" custLinFactNeighborY="-2162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TW" altLang="en-US"/>
        </a:p>
      </dgm:t>
    </dgm:pt>
    <dgm:pt modelId="{96E882AA-190D-4DA5-AFE3-FC03F680D9D4}" type="pres">
      <dgm:prSet presAssocID="{436E8A82-E9B3-473A-A222-A0DB5DD3D4C9}" presName="arrowDiagram4" presStyleCnt="0"/>
      <dgm:spPr/>
    </dgm:pt>
    <dgm:pt modelId="{6D2A72EF-C61D-462D-B01A-3BB07251EFDA}" type="pres">
      <dgm:prSet presAssocID="{F39A8BD9-38F7-4AA7-B336-71464788E397}" presName="bullet4a" presStyleLbl="node1" presStyleIdx="0" presStyleCnt="4"/>
      <dgm:spPr/>
    </dgm:pt>
    <dgm:pt modelId="{F28E142F-BF9D-407C-A01A-4B461D351722}" type="pres">
      <dgm:prSet presAssocID="{F39A8BD9-38F7-4AA7-B336-71464788E397}" presName="textBox4a" presStyleLbl="revTx" presStyleIdx="0" presStyleCnt="4" custScaleX="158916" custLinFactNeighborX="21178" custLinFactNeighborY="25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59557-DCA0-4898-B8A2-BB7C3675D978}" type="pres">
      <dgm:prSet presAssocID="{0B361152-E6DE-452E-B2BC-3D66D66E09A6}" presName="bullet4b" presStyleLbl="node1" presStyleIdx="1" presStyleCnt="4"/>
      <dgm:spPr/>
    </dgm:pt>
    <dgm:pt modelId="{4E9D138B-FAFF-4832-B027-CC5DF81602A7}" type="pres">
      <dgm:prSet presAssocID="{0B361152-E6DE-452E-B2BC-3D66D66E09A6}" presName="textBox4b" presStyleLbl="revTx" presStyleIdx="1" presStyleCnt="4" custScaleX="94627" custScaleY="68301" custLinFactNeighborX="15016" custLinFactNeighborY="-10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C9CB0-AA48-4492-9D94-9EEF78FCB1BA}" type="pres">
      <dgm:prSet presAssocID="{07F9AED2-FE06-473D-8EEA-33D384D482D2}" presName="bullet4c" presStyleLbl="node1" presStyleIdx="2" presStyleCnt="4"/>
      <dgm:spPr/>
    </dgm:pt>
    <dgm:pt modelId="{BA420BB6-D122-4BFA-ACE8-17BA1698A185}" type="pres">
      <dgm:prSet presAssocID="{07F9AED2-FE06-473D-8EEA-33D384D482D2}" presName="textBox4c" presStyleLbl="revTx" presStyleIdx="2" presStyleCnt="4" custScaleY="61645" custLinFactNeighborX="13978" custLinFactNeighborY="-63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857DC5-576F-43D2-8351-F72C8C82C4DB}" type="pres">
      <dgm:prSet presAssocID="{ADACFC83-BEBF-4632-83C6-B4863CC241E2}" presName="bullet4d" presStyleLbl="node1" presStyleIdx="3" presStyleCnt="4"/>
      <dgm:spPr/>
    </dgm:pt>
    <dgm:pt modelId="{44EE88AC-3FE5-4D07-BEAB-3C39F43ABC3D}" type="pres">
      <dgm:prSet presAssocID="{ADACFC83-BEBF-4632-83C6-B4863CC241E2}" presName="textBox4d" presStyleLbl="revTx" presStyleIdx="3" presStyleCnt="4" custScaleX="118916" custScaleY="44127" custLinFactNeighborX="1336" custLinFactNeighborY="-175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917DF4-00CE-4C71-BB5D-0C4E417F7DA0}" type="presOf" srcId="{07F9AED2-FE06-473D-8EEA-33D384D482D2}" destId="{BA420BB6-D122-4BFA-ACE8-17BA1698A185}" srcOrd="0" destOrd="0" presId="urn:microsoft.com/office/officeart/2005/8/layout/arrow2"/>
    <dgm:cxn modelId="{9164D411-DEEB-4F67-B8D7-F44066242D14}" srcId="{436E8A82-E9B3-473A-A222-A0DB5DD3D4C9}" destId="{0B361152-E6DE-452E-B2BC-3D66D66E09A6}" srcOrd="1" destOrd="0" parTransId="{55150339-B470-4BFC-BA86-61F952B1BF20}" sibTransId="{EB9A84E2-86D0-44DC-854C-FCA6DEF2488B}"/>
    <dgm:cxn modelId="{BBFF90F2-3655-446D-AA27-7EACA4019C8B}" srcId="{436E8A82-E9B3-473A-A222-A0DB5DD3D4C9}" destId="{F39A8BD9-38F7-4AA7-B336-71464788E397}" srcOrd="0" destOrd="0" parTransId="{274E8712-E4D8-4A38-A666-D4D000A948B8}" sibTransId="{3F534386-E42F-49C3-A242-C421AC4A6B7D}"/>
    <dgm:cxn modelId="{8CE855BB-3D3F-447E-8331-5DC00132D157}" type="presOf" srcId="{0B361152-E6DE-452E-B2BC-3D66D66E09A6}" destId="{4E9D138B-FAFF-4832-B027-CC5DF81602A7}" srcOrd="0" destOrd="0" presId="urn:microsoft.com/office/officeart/2005/8/layout/arrow2"/>
    <dgm:cxn modelId="{D3763F5D-96A5-448A-9B79-4B7B5CF0804E}" type="presOf" srcId="{F39A8BD9-38F7-4AA7-B336-71464788E397}" destId="{F28E142F-BF9D-407C-A01A-4B461D351722}" srcOrd="0" destOrd="0" presId="urn:microsoft.com/office/officeart/2005/8/layout/arrow2"/>
    <dgm:cxn modelId="{5FDDE285-3A98-4CF9-9C44-4F312200C2DC}" srcId="{436E8A82-E9B3-473A-A222-A0DB5DD3D4C9}" destId="{07F9AED2-FE06-473D-8EEA-33D384D482D2}" srcOrd="2" destOrd="0" parTransId="{F69AECAC-1DE0-4071-BD5C-A38674103DF9}" sibTransId="{083D3A89-CC40-42CF-ACA1-3693677E541D}"/>
    <dgm:cxn modelId="{2FD96EED-99A2-4E6A-91B1-24C3294C8878}" type="presOf" srcId="{ADACFC83-BEBF-4632-83C6-B4863CC241E2}" destId="{44EE88AC-3FE5-4D07-BEAB-3C39F43ABC3D}" srcOrd="0" destOrd="0" presId="urn:microsoft.com/office/officeart/2005/8/layout/arrow2"/>
    <dgm:cxn modelId="{CED17E06-25B3-4876-9E0A-E938196D2983}" type="presOf" srcId="{436E8A82-E9B3-473A-A222-A0DB5DD3D4C9}" destId="{155C3E9D-4554-41D0-BA35-244B2BBAF012}" srcOrd="0" destOrd="0" presId="urn:microsoft.com/office/officeart/2005/8/layout/arrow2"/>
    <dgm:cxn modelId="{4DF64F80-F692-4481-86D8-B9D918B2864E}" srcId="{436E8A82-E9B3-473A-A222-A0DB5DD3D4C9}" destId="{ADACFC83-BEBF-4632-83C6-B4863CC241E2}" srcOrd="3" destOrd="0" parTransId="{3F4797CC-CA52-4D04-89C3-6CF7407D12A2}" sibTransId="{69CC312C-7E43-40AB-A190-1720B98CA8C5}"/>
    <dgm:cxn modelId="{CB917876-028D-459D-A8B7-18C253B8BD24}" type="presParOf" srcId="{155C3E9D-4554-41D0-BA35-244B2BBAF012}" destId="{48D88ED8-79D3-463B-8660-BB5438D274F9}" srcOrd="0" destOrd="0" presId="urn:microsoft.com/office/officeart/2005/8/layout/arrow2"/>
    <dgm:cxn modelId="{7E99F730-74CA-4BD1-9EF0-D64F7D735BB0}" type="presParOf" srcId="{155C3E9D-4554-41D0-BA35-244B2BBAF012}" destId="{96E882AA-190D-4DA5-AFE3-FC03F680D9D4}" srcOrd="1" destOrd="0" presId="urn:microsoft.com/office/officeart/2005/8/layout/arrow2"/>
    <dgm:cxn modelId="{7AF8CB62-621E-4038-B861-52985510E2EF}" type="presParOf" srcId="{96E882AA-190D-4DA5-AFE3-FC03F680D9D4}" destId="{6D2A72EF-C61D-462D-B01A-3BB07251EFDA}" srcOrd="0" destOrd="0" presId="urn:microsoft.com/office/officeart/2005/8/layout/arrow2"/>
    <dgm:cxn modelId="{1C257E58-368D-4B1E-8BF3-3ABDE84515E3}" type="presParOf" srcId="{96E882AA-190D-4DA5-AFE3-FC03F680D9D4}" destId="{F28E142F-BF9D-407C-A01A-4B461D351722}" srcOrd="1" destOrd="0" presId="urn:microsoft.com/office/officeart/2005/8/layout/arrow2"/>
    <dgm:cxn modelId="{1A1CB2B0-DB9B-43A2-8A6C-C900FD614722}" type="presParOf" srcId="{96E882AA-190D-4DA5-AFE3-FC03F680D9D4}" destId="{DB959557-DCA0-4898-B8A2-BB7C3675D978}" srcOrd="2" destOrd="0" presId="urn:microsoft.com/office/officeart/2005/8/layout/arrow2"/>
    <dgm:cxn modelId="{CA4CED1E-70D5-4D78-A70A-0AF69D723E6A}" type="presParOf" srcId="{96E882AA-190D-4DA5-AFE3-FC03F680D9D4}" destId="{4E9D138B-FAFF-4832-B027-CC5DF81602A7}" srcOrd="3" destOrd="0" presId="urn:microsoft.com/office/officeart/2005/8/layout/arrow2"/>
    <dgm:cxn modelId="{D552B7D0-AB25-4AFA-90B6-A77D09D1B44E}" type="presParOf" srcId="{96E882AA-190D-4DA5-AFE3-FC03F680D9D4}" destId="{A82C9CB0-AA48-4492-9D94-9EEF78FCB1BA}" srcOrd="4" destOrd="0" presId="urn:microsoft.com/office/officeart/2005/8/layout/arrow2"/>
    <dgm:cxn modelId="{57D8B153-7970-4E11-829C-B23014C84D54}" type="presParOf" srcId="{96E882AA-190D-4DA5-AFE3-FC03F680D9D4}" destId="{BA420BB6-D122-4BFA-ACE8-17BA1698A185}" srcOrd="5" destOrd="0" presId="urn:microsoft.com/office/officeart/2005/8/layout/arrow2"/>
    <dgm:cxn modelId="{44B7110D-5D62-4E6B-B8E8-A9D7D907DFE7}" type="presParOf" srcId="{96E882AA-190D-4DA5-AFE3-FC03F680D9D4}" destId="{2E857DC5-576F-43D2-8351-F72C8C82C4DB}" srcOrd="6" destOrd="0" presId="urn:microsoft.com/office/officeart/2005/8/layout/arrow2"/>
    <dgm:cxn modelId="{8A3D8602-5864-456E-B02F-1A54CA8EE572}" type="presParOf" srcId="{96E882AA-190D-4DA5-AFE3-FC03F680D9D4}" destId="{44EE88AC-3FE5-4D07-BEAB-3C39F43ABC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BC57C-DC0B-440B-9D89-B4BCC655FE61}">
      <dsp:nvSpPr>
        <dsp:cNvPr id="0" name=""/>
        <dsp:cNvSpPr/>
      </dsp:nvSpPr>
      <dsp:spPr>
        <a:xfrm>
          <a:off x="1691291" y="135007"/>
          <a:ext cx="5676561" cy="7145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作息有規律，早睡早起，睡眠充足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kern="1200" dirty="0"/>
        </a:p>
      </dsp:txBody>
      <dsp:txXfrm>
        <a:off x="1691291" y="135007"/>
        <a:ext cx="5676561" cy="714508"/>
      </dsp:txXfrm>
    </dsp:sp>
    <dsp:sp modelId="{20B768FB-992E-43F4-A9D7-B95623EB00BB}">
      <dsp:nvSpPr>
        <dsp:cNvPr id="0" name=""/>
        <dsp:cNvSpPr/>
      </dsp:nvSpPr>
      <dsp:spPr>
        <a:xfrm>
          <a:off x="686900" y="0"/>
          <a:ext cx="974034" cy="9838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FD775-53A3-4001-9C37-42F069B899D5}">
      <dsp:nvSpPr>
        <dsp:cNvPr id="0" name=""/>
        <dsp:cNvSpPr/>
      </dsp:nvSpPr>
      <dsp:spPr>
        <a:xfrm>
          <a:off x="1013271" y="1205073"/>
          <a:ext cx="4174268" cy="76544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均衡飲食，增強免疫力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3271" y="1205073"/>
        <a:ext cx="4174268" cy="765443"/>
      </dsp:txXfrm>
    </dsp:sp>
    <dsp:sp modelId="{60A6EB30-070B-41B1-ACE1-0DD4E9C0DDF5}">
      <dsp:nvSpPr>
        <dsp:cNvPr id="0" name=""/>
        <dsp:cNvSpPr/>
      </dsp:nvSpPr>
      <dsp:spPr>
        <a:xfrm>
          <a:off x="5678659" y="1146537"/>
          <a:ext cx="974034" cy="9838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290AB-75FE-4DF1-A087-F051C41FA100}">
      <dsp:nvSpPr>
        <dsp:cNvPr id="0" name=""/>
        <dsp:cNvSpPr/>
      </dsp:nvSpPr>
      <dsp:spPr>
        <a:xfrm>
          <a:off x="3459430" y="2312206"/>
          <a:ext cx="2175344" cy="843366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做適量運動 </a:t>
          </a:r>
          <a:endParaRPr lang="zh-HK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9430" y="2312206"/>
        <a:ext cx="2175344" cy="843366"/>
      </dsp:txXfrm>
    </dsp:sp>
    <dsp:sp modelId="{545DCD91-8D3F-4BBB-B804-08C663444000}">
      <dsp:nvSpPr>
        <dsp:cNvPr id="0" name=""/>
        <dsp:cNvSpPr/>
      </dsp:nvSpPr>
      <dsp:spPr>
        <a:xfrm>
          <a:off x="2369954" y="2280127"/>
          <a:ext cx="974034" cy="9838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F9A64-9CEA-4622-93B8-A78199759F01}">
      <dsp:nvSpPr>
        <dsp:cNvPr id="0" name=""/>
        <dsp:cNvSpPr/>
      </dsp:nvSpPr>
      <dsp:spPr>
        <a:xfrm>
          <a:off x="65960" y="3391826"/>
          <a:ext cx="7257906" cy="886765"/>
        </a:xfrm>
        <a:prstGeom prst="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避免外出，保持衛生，用潔手</a:t>
          </a:r>
          <a:r>
            <a:rPr lang="en-US" altLang="zh-TW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kern="1200" dirty="0"/>
        </a:p>
      </dsp:txBody>
      <dsp:txXfrm>
        <a:off x="65960" y="3391826"/>
        <a:ext cx="7257906" cy="886765"/>
      </dsp:txXfrm>
    </dsp:sp>
    <dsp:sp modelId="{427F27DB-C84B-4E94-A924-364BC0633C1B}">
      <dsp:nvSpPr>
        <dsp:cNvPr id="0" name=""/>
        <dsp:cNvSpPr/>
      </dsp:nvSpPr>
      <dsp:spPr>
        <a:xfrm>
          <a:off x="7473102" y="3309485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BAD-F2E2-44DD-909A-0CB2C75DEFED}">
      <dsp:nvSpPr>
        <dsp:cNvPr id="0" name=""/>
        <dsp:cNvSpPr/>
      </dsp:nvSpPr>
      <dsp:spPr>
        <a:xfrm>
          <a:off x="2252888" y="4524864"/>
          <a:ext cx="5981349" cy="82365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從可靠途徑了解疫情</a:t>
          </a:r>
          <a:r>
            <a:rPr lang="zh-TW" altLang="en-US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樂觀積極面對</a:t>
          </a:r>
          <a:r>
            <a:rPr lang="zh-TW" altLang="en-US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sz="25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52888" y="4524864"/>
        <a:ext cx="5981349" cy="823659"/>
      </dsp:txXfrm>
    </dsp:sp>
    <dsp:sp modelId="{A69E587D-41E8-49C2-BD1B-83F9B5D92F6C}">
      <dsp:nvSpPr>
        <dsp:cNvPr id="0" name=""/>
        <dsp:cNvSpPr/>
      </dsp:nvSpPr>
      <dsp:spPr>
        <a:xfrm>
          <a:off x="1157953" y="4371901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A87C-1560-4C9C-9D99-69F7B6D03D32}">
      <dsp:nvSpPr>
        <dsp:cNvPr id="0" name=""/>
        <dsp:cNvSpPr/>
      </dsp:nvSpPr>
      <dsp:spPr>
        <a:xfrm>
          <a:off x="1323236" y="562817"/>
          <a:ext cx="2394166" cy="1414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準時出席網上課堂 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6303" y="562817"/>
        <a:ext cx="2011099" cy="1414829"/>
      </dsp:txXfrm>
    </dsp:sp>
    <dsp:sp modelId="{F57118A0-9254-47B7-BBD9-AEC586879B3D}">
      <dsp:nvSpPr>
        <dsp:cNvPr id="0" name=""/>
        <dsp:cNvSpPr/>
      </dsp:nvSpPr>
      <dsp:spPr>
        <a:xfrm>
          <a:off x="1381040" y="2014870"/>
          <a:ext cx="2357703" cy="1414829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善用不同科目的網上學習資源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8272" y="2014870"/>
        <a:ext cx="1980471" cy="1414829"/>
      </dsp:txXfrm>
    </dsp:sp>
    <dsp:sp modelId="{2F5D4B30-F77A-48BA-B16E-85E0553D39E1}">
      <dsp:nvSpPr>
        <dsp:cNvPr id="0" name=""/>
        <dsp:cNvSpPr/>
      </dsp:nvSpPr>
      <dsp:spPr>
        <a:xfrm>
          <a:off x="1373456" y="3365933"/>
          <a:ext cx="2385850" cy="1414829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認真完成功課</a:t>
          </a:r>
          <a:endParaRPr 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5193" y="3365933"/>
        <a:ext cx="2004114" cy="1414829"/>
      </dsp:txXfrm>
    </dsp:sp>
    <dsp:sp modelId="{F516EC2C-1719-481E-B2F9-194B5DE358F0}">
      <dsp:nvSpPr>
        <dsp:cNvPr id="0" name=""/>
        <dsp:cNvSpPr/>
      </dsp:nvSpPr>
      <dsp:spPr>
        <a:xfrm>
          <a:off x="242548" y="0"/>
          <a:ext cx="1414122" cy="14141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41" y="207093"/>
        <a:ext cx="999936" cy="999936"/>
      </dsp:txXfrm>
    </dsp:sp>
    <dsp:sp modelId="{458ECEDF-0DA6-417B-84AE-7D428FE96166}">
      <dsp:nvSpPr>
        <dsp:cNvPr id="0" name=""/>
        <dsp:cNvSpPr/>
      </dsp:nvSpPr>
      <dsp:spPr>
        <a:xfrm>
          <a:off x="4928751" y="568165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進行廣泛閱讀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8602" y="568165"/>
        <a:ext cx="2204217" cy="1414829"/>
      </dsp:txXfrm>
    </dsp:sp>
    <dsp:sp modelId="{A1518273-FD17-46D1-8322-CDCDDCC00356}">
      <dsp:nvSpPr>
        <dsp:cNvPr id="0" name=""/>
        <dsp:cNvSpPr/>
      </dsp:nvSpPr>
      <dsp:spPr>
        <a:xfrm>
          <a:off x="4917922" y="2008192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自學不同才藝</a:t>
          </a:r>
          <a:r>
            <a:rPr lang="en-CA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37773" y="2008192"/>
        <a:ext cx="2204217" cy="1414829"/>
      </dsp:txXfrm>
    </dsp:sp>
    <dsp:sp modelId="{73E33E5B-B5ED-4A1D-AC78-63A8CA705FB5}">
      <dsp:nvSpPr>
        <dsp:cNvPr id="0" name=""/>
        <dsp:cNvSpPr/>
      </dsp:nvSpPr>
      <dsp:spPr>
        <a:xfrm>
          <a:off x="4927606" y="3400339"/>
          <a:ext cx="2614372" cy="141482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5906" y="3400339"/>
        <a:ext cx="2196072" cy="1414829"/>
      </dsp:txXfrm>
    </dsp:sp>
    <dsp:sp modelId="{CB9C64DF-163C-4809-ADEA-351B7CACDB5A}">
      <dsp:nvSpPr>
        <dsp:cNvPr id="0" name=""/>
        <dsp:cNvSpPr/>
      </dsp:nvSpPr>
      <dsp:spPr>
        <a:xfrm>
          <a:off x="3992003" y="25877"/>
          <a:ext cx="1414122" cy="141412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自學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9096" y="232970"/>
        <a:ext cx="999936" cy="999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8ED8-79D3-463B-8660-BB5438D274F9}">
      <dsp:nvSpPr>
        <dsp:cNvPr id="0" name=""/>
        <dsp:cNvSpPr/>
      </dsp:nvSpPr>
      <dsp:spPr>
        <a:xfrm>
          <a:off x="0" y="0"/>
          <a:ext cx="4775296" cy="2984559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72EF-C61D-462D-B01A-3BB07251EFDA}">
      <dsp:nvSpPr>
        <dsp:cNvPr id="0" name=""/>
        <dsp:cNvSpPr/>
      </dsp:nvSpPr>
      <dsp:spPr>
        <a:xfrm>
          <a:off x="470366" y="2319106"/>
          <a:ext cx="109831" cy="109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142F-BF9D-407C-A01A-4B461D351722}">
      <dsp:nvSpPr>
        <dsp:cNvPr id="0" name=""/>
        <dsp:cNvSpPr/>
      </dsp:nvSpPr>
      <dsp:spPr>
        <a:xfrm>
          <a:off x="457670" y="2473810"/>
          <a:ext cx="1297669" cy="7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8" tIns="0" rIns="0" bIns="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kern="12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學習不同</a:t>
          </a:r>
          <a:endParaRPr lang="en-US" altLang="zh-TW" sz="2000" kern="1200" dirty="0" smtClean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kern="12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kern="12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670" y="2473810"/>
        <a:ext cx="1297669" cy="710325"/>
      </dsp:txXfrm>
    </dsp:sp>
    <dsp:sp modelId="{DB959557-DCA0-4898-B8A2-BB7C3675D978}">
      <dsp:nvSpPr>
        <dsp:cNvPr id="0" name=""/>
        <dsp:cNvSpPr/>
      </dsp:nvSpPr>
      <dsp:spPr>
        <a:xfrm>
          <a:off x="1246352" y="1624898"/>
          <a:ext cx="191011" cy="19101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138B-FAFF-4832-B027-CC5DF81602A7}">
      <dsp:nvSpPr>
        <dsp:cNvPr id="0" name=""/>
        <dsp:cNvSpPr/>
      </dsp:nvSpPr>
      <dsp:spPr>
        <a:xfrm>
          <a:off x="1519380" y="1786575"/>
          <a:ext cx="948931" cy="9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13" tIns="0" rIns="0" bIns="0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kern="12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9380" y="1786575"/>
        <a:ext cx="948931" cy="931587"/>
      </dsp:txXfrm>
    </dsp:sp>
    <dsp:sp modelId="{A82C9CB0-AA48-4492-9D94-9EEF78FCB1BA}">
      <dsp:nvSpPr>
        <dsp:cNvPr id="0" name=""/>
        <dsp:cNvSpPr/>
      </dsp:nvSpPr>
      <dsp:spPr>
        <a:xfrm>
          <a:off x="2237226" y="1113344"/>
          <a:ext cx="253090" cy="25309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0BB6-D122-4BFA-ACE8-17BA1698A185}">
      <dsp:nvSpPr>
        <dsp:cNvPr id="0" name=""/>
        <dsp:cNvSpPr/>
      </dsp:nvSpPr>
      <dsp:spPr>
        <a:xfrm>
          <a:off x="2503944" y="1476432"/>
          <a:ext cx="1002812" cy="113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8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積極分擔家務</a:t>
          </a:r>
          <a:endParaRPr lang="zh-HK" sz="2800" kern="12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03944" y="1476432"/>
        <a:ext cx="1002812" cy="1137016"/>
      </dsp:txXfrm>
    </dsp:sp>
    <dsp:sp modelId="{2E857DC5-576F-43D2-8351-F72C8C82C4DB}">
      <dsp:nvSpPr>
        <dsp:cNvPr id="0" name=""/>
        <dsp:cNvSpPr/>
      </dsp:nvSpPr>
      <dsp:spPr>
        <a:xfrm>
          <a:off x="3316443" y="774895"/>
          <a:ext cx="339046" cy="33904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88AC-3FE5-4D07-BEAB-3C39F43ABC3D}">
      <dsp:nvSpPr>
        <dsp:cNvPr id="0" name=""/>
        <dsp:cNvSpPr/>
      </dsp:nvSpPr>
      <dsp:spPr>
        <a:xfrm>
          <a:off x="3404517" y="1167024"/>
          <a:ext cx="1192504" cy="944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53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關愛家人</a:t>
          </a:r>
          <a:endParaRPr lang="zh-HK" sz="3200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04517" y="1167024"/>
        <a:ext cx="1192504" cy="94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9A76-C086-485B-8F9D-E869CC208696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9A14-4EEE-4B17-9C93-1EF2EB6B93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87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home/zh-hant/learn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db.gov.hk/tc/curriculum-development/resource-support/learning-teaching-resource-list/KLA-Resource-Lists/index.html" TargetMode="External"/><Relationship Id="rId4" Type="http://schemas.openxmlformats.org/officeDocument/2006/relationships/hyperlink" Target="http://www.hkedcity.net/edbos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91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14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為生活訂定時間表</a:t>
            </a: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適量的學習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家務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、才藝活動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、小休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親子活動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運動及睡眠。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使用電腦每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30-40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分鐘，休息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837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閱讀</a:t>
            </a:r>
            <a:r>
              <a:rPr lang="en-US" altLang="zh-TW" sz="1800" smtClean="0"/>
              <a:t>:  https</a:t>
            </a:r>
            <a:r>
              <a:rPr lang="en-US" altLang="zh-TW" sz="1800" dirty="0" smtClean="0"/>
              <a:t>://www.studenthealth.gov.hk/tc_chi/newsletters/files/bridge40.pdf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可在家自學</a:t>
            </a:r>
            <a:r>
              <a:rPr lang="en-US" altLang="zh-TW" sz="1800" dirty="0" smtClean="0"/>
              <a:t>: </a:t>
            </a:r>
            <a:r>
              <a:rPr lang="zh-TW" altLang="en-US" sz="1800" dirty="0" smtClean="0"/>
              <a:t>魔術、雜耍、棋藝、攝影、電腦、烹飪、園藝、編織、珠算、花式跳繩、繪畫、書法、唱歌、樂器、舞蹈等。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在家自學另類才藝活動：玩具創作、家品 </a:t>
            </a:r>
            <a:r>
              <a:rPr lang="en-US" altLang="zh-TW" sz="1800" dirty="0" smtClean="0"/>
              <a:t>/ </a:t>
            </a:r>
            <a:r>
              <a:rPr lang="zh-TW" altLang="en-US" sz="1800" dirty="0" smtClean="0"/>
              <a:t>時裝設計、升級再造、簡單的詠春拳、桌上遊戲、短片製作、寫作、話劇創作、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不同科目的</a:t>
            </a:r>
            <a:r>
              <a:rPr lang="zh-TW" altLang="en-US" sz="1800" dirty="0" smtClean="0">
                <a:solidFill>
                  <a:srgbClr val="FF9900"/>
                </a:solidFill>
              </a:rPr>
              <a:t>網上學習資源 </a:t>
            </a:r>
            <a:r>
              <a:rPr lang="en-US" altLang="zh-TW" sz="1800" dirty="0" smtClean="0">
                <a:solidFill>
                  <a:srgbClr val="FF9900"/>
                </a:solidFill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>
                <a:hlinkClick r:id="rId3"/>
              </a:rPr>
              <a:t>香港教育城「停課不停學」專頁 </a:t>
            </a:r>
            <a:endParaRPr lang="en-CA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hlinkClick r:id="rId4"/>
              </a:rPr>
              <a:t>「教育局一站式學與教資源平台」</a:t>
            </a:r>
            <a:endParaRPr lang="en-CA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hlinkClick r:id="rId5"/>
              </a:rPr>
              <a:t>教育局一系列與</a:t>
            </a:r>
            <a:r>
              <a:rPr lang="en-US" altLang="zh-TW" sz="1800" dirty="0" smtClean="0">
                <a:hlinkClick r:id="rId5"/>
              </a:rPr>
              <a:t>2019</a:t>
            </a:r>
            <a:r>
              <a:rPr lang="zh-TW" altLang="en-US" sz="1800" dirty="0" smtClean="0">
                <a:hlinkClick r:id="rId5"/>
              </a:rPr>
              <a:t>冠狀病毒病相關的課程資源 </a:t>
            </a:r>
            <a:endParaRPr lang="zh-TW" altLang="en-US" sz="1800" dirty="0" smtClean="0"/>
          </a:p>
          <a:p>
            <a:endParaRPr lang="zh-HK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930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sng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進一步的關懷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200" dirty="0" smtClean="0">
              <a:solidFill>
                <a:srgbClr val="FF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體諒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家人心情及想法 </a:t>
            </a:r>
            <a:r>
              <a:rPr lang="en-CA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多了解、多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父母的喜與樂，給予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和鼓勵。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協助父母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照顧弟妹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與家人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喜愛的物品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當天學習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關懷家人感受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，不做傷害家人的行為，時常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保持心平氣和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550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建議承諾宣言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767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816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838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4/16/2024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42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8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517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74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6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907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0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05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C61D-54A1-4AB4-B4C8-3FDF1B512502}" type="datetimeFigureOut">
              <a:rPr lang="zh-HK" altLang="en-US" smtClean="0"/>
              <a:t>16/4/2024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15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36" y="1818168"/>
            <a:ext cx="6231467" cy="149919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zh-TW" altLang="en-US" sz="31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1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如何積極</a:t>
            </a:r>
            <a:r>
              <a:rPr lang="zh-TW" altLang="zh-HK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渡過</a:t>
            </a: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「疫」</a:t>
            </a:r>
            <a:r>
              <a:rPr lang="zh-TW" altLang="zh-HK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境</a:t>
            </a:r>
            <a:endParaRPr lang="zh-HK" altLang="en-US" sz="5300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736" y="4807521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  <a:endParaRPr lang="en-US" altLang="zh-TW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、公民及國民教育組</a:t>
            </a:r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0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最後更新日期：</a:t>
            </a:r>
            <a:r>
              <a:rPr lang="en-US" altLang="zh-TW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77" y="2567763"/>
            <a:ext cx="4475009" cy="36447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11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02987"/>
              </p:ext>
            </p:extLst>
          </p:nvPr>
        </p:nvGraphicFramePr>
        <p:xfrm>
          <a:off x="372534" y="1781832"/>
          <a:ext cx="8398933" cy="472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內容簡介</a:t>
                      </a:r>
                      <a:endParaRPr lang="zh-HK" altLang="en-US" sz="2800" b="1" u="non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反思疫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情在家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珍惜時間，主動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學習，保持身心健康，用行動去關愛家人。</a:t>
                      </a:r>
                      <a:r>
                        <a:rPr lang="en-US" altLang="zh-TW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800" b="0" dirty="0" smtClean="0">
                        <a:ln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感恩及珍惜擁有健康的身體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學習樂觀積極面對疫境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培養關愛家人的態度，珍惜與家人相處的時間</a:t>
                      </a:r>
                      <a:endParaRPr lang="zh-TW" altLang="en-US" sz="2800" b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  <a:r>
                        <a:rPr lang="zh-TW" altLang="en-US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和態度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珍惜、積極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樂觀、關愛</a:t>
                      </a:r>
                      <a:endParaRPr lang="en-CA" altLang="zh-TW" sz="2800" dirty="0" smtClean="0">
                        <a:ln/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" y="0"/>
            <a:ext cx="1857173" cy="17877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563" y="6326645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Image:www</a:t>
            </a:r>
            <a:r>
              <a:rPr lang="en-US" altLang="zh-TW" dirty="0" smtClean="0"/>
              <a:t>. Freepik.com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7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82" y="1456641"/>
            <a:ext cx="883919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在家期間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，你如何運用每一天的時間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249" y="2119422"/>
            <a:ext cx="375198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7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</a:t>
            </a:r>
            <a:endParaRPr lang="zh-HK" altLang="en-US" sz="28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2763" y="2737854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網上上課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78061" y="3663001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19718" y="4450293"/>
            <a:ext cx="20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34688" y="5479898"/>
            <a:ext cx="186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看電視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323128" y="4713311"/>
            <a:ext cx="14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玩耍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19331" y="3525146"/>
            <a:ext cx="13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打機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09" y="6359673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 smtClean="0"/>
              <a:t>Image:www</a:t>
            </a:r>
            <a:r>
              <a:rPr lang="en-US" altLang="zh-HK" dirty="0" smtClean="0"/>
              <a:t>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5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7437"/>
            <a:ext cx="9351635" cy="1119884"/>
          </a:xfrm>
          <a:noFill/>
          <a:effectLst>
            <a:softEdge rad="215900"/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TW" altLang="zh-HK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停課</a:t>
            </a:r>
            <a:r>
              <a:rPr lang="zh-TW" altLang="zh-HK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期間，</a:t>
            </a:r>
            <a:r>
              <a:rPr lang="zh-TW" altLang="zh-HK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你在家中</a:t>
            </a:r>
            <a:r>
              <a:rPr lang="zh-TW" altLang="en-US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如何</a:t>
            </a:r>
            <a:r>
              <a:rPr lang="zh-TW" altLang="en-US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善用</a:t>
            </a:r>
            <a:r>
              <a:rPr lang="zh-TW" altLang="en-US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時間去</a:t>
            </a:r>
            <a:r>
              <a:rPr lang="en-US" altLang="zh-TW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endParaRPr lang="zh-HK" altLang="en-US" sz="36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6570" y="2714381"/>
            <a:ext cx="8240231" cy="1973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1396" tIns="34290" rIns="68580" bIns="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確保身心健康 </a:t>
            </a:r>
            <a:r>
              <a:rPr lang="en-US" altLang="zh-TW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照顧自己</a:t>
            </a:r>
            <a:r>
              <a:rPr lang="en-US" altLang="zh-TW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  <a:endParaRPr lang="en-US" altLang="zh-TW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關愛</a:t>
            </a:r>
            <a:r>
              <a:rPr lang="zh-TW" altLang="en-US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家人 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?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9" y="2809917"/>
            <a:ext cx="2479317" cy="21561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25" y="4343400"/>
            <a:ext cx="2226924" cy="22269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3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9182" y="580126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.  </a:t>
            </a:r>
            <a:endParaRPr lang="zh-HK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77320396"/>
              </p:ext>
            </p:extLst>
          </p:nvPr>
        </p:nvGraphicFramePr>
        <p:xfrm>
          <a:off x="518998" y="1429368"/>
          <a:ext cx="9059144" cy="55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2982499" y="587918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40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確保身心健康</a:t>
            </a:r>
            <a:r>
              <a:rPr lang="en-US" altLang="zh-TW" sz="40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US" altLang="zh-TW" sz="40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9229" y="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92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738" y="1021824"/>
            <a:ext cx="2240029" cy="48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在家學習</a:t>
            </a:r>
            <a:r>
              <a:rPr lang="en-US" altLang="zh-TW" sz="40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US" altLang="zh-TW" sz="40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0349222"/>
              </p:ext>
            </p:extLst>
          </p:nvPr>
        </p:nvGraphicFramePr>
        <p:xfrm>
          <a:off x="-362097" y="1846889"/>
          <a:ext cx="7541985" cy="481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73" y="2199943"/>
            <a:ext cx="2264455" cy="144925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582633" y="5475789"/>
            <a:ext cx="25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對有興趣的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題目進行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45" y="4528461"/>
            <a:ext cx="1455232" cy="18946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94" y="3859905"/>
            <a:ext cx="1687464" cy="16874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477392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5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28661" y="1368956"/>
            <a:ext cx="8815339" cy="6464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照顧自己 關愛家人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HK" altLang="en-US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家務</a:t>
            </a:r>
            <a:r>
              <a:rPr lang="en-US" altLang="zh-TW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飯前擺碗筷，飯後放到洗碗盆、清潔桌面。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抹塵、掃地 及 抹地</a:t>
            </a:r>
            <a:endParaRPr lang="en-US" altLang="zh-TW" sz="240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物品擺放整齊，把垃圾分類。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摺叠衣服被鋪及協助晒晾衣服。</a:t>
            </a:r>
            <a:endParaRPr lang="en-US" altLang="zh-TW" sz="2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Diagram 7"/>
          <p:cNvGraphicFramePr/>
          <p:nvPr>
            <p:extLst>
              <p:ext uri="{D42A27DB-BD31-4B8C-83A1-F6EECF244321}">
                <p14:modId xmlns:p14="http://schemas.microsoft.com/office/powerpoint/2010/main" val="605528486"/>
              </p:ext>
            </p:extLst>
          </p:nvPr>
        </p:nvGraphicFramePr>
        <p:xfrm>
          <a:off x="4368704" y="3417384"/>
          <a:ext cx="4775296" cy="31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116958" y="6232188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89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1" y="925428"/>
            <a:ext cx="7586956" cy="635543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9839" y="204178"/>
            <a:ext cx="8640477" cy="7212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altLang="en-US" sz="3600" b="1" dirty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</a:t>
            </a:r>
            <a:r>
              <a:rPr lang="zh-TW" altLang="en-US" sz="3600" b="1" dirty="0" smtClean="0">
                <a:ln/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 珍惜相處時間</a:t>
            </a:r>
            <a:endParaRPr lang="zh-TW" altLang="en-US" sz="3600" b="1" dirty="0">
              <a:ln/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zh-TW" altLang="en-US" sz="36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8788" y="1347640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禮讓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999" y="3194220"/>
            <a:ext cx="2062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為長輩搥搥背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、送上拖鞋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HK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毛衣 </a:t>
            </a:r>
            <a:r>
              <a:rPr lang="en-CA" altLang="zh-HK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1320" y="1340636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長輩教導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9320" y="1498604"/>
            <a:ext cx="16696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優點，用行動給予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讚賞</a:t>
            </a:r>
            <a:endParaRPr lang="zh-HK" altLang="zh-HK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09320" y="3773429"/>
            <a:ext cx="2194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親子活動</a:t>
            </a:r>
            <a:r>
              <a:rPr lang="en-CA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運動、科學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、手工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防疫人員作畫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52207" y="5047594"/>
            <a:ext cx="2884300" cy="1814507"/>
          </a:xfrm>
          <a:prstGeom prst="ellipse">
            <a:avLst/>
          </a:prstGeom>
          <a:solidFill>
            <a:srgbClr val="FA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6600" y="5211101"/>
            <a:ext cx="3183171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28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en-US" altLang="zh-TW" sz="28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趣事</a:t>
            </a:r>
            <a:r>
              <a:rPr lang="en-US" altLang="zh-TW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瑣碎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zh-HK" altLang="zh-HK" sz="28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6246" y="6411430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28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" y="1910993"/>
            <a:ext cx="7417940" cy="4947007"/>
          </a:xfrm>
          <a:prstGeom prst="rect">
            <a:avLst/>
          </a:prstGeom>
        </p:spPr>
      </p:pic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320458" y="1582058"/>
            <a:ext cx="6231466" cy="3846286"/>
          </a:xfrm>
          <a:noFill/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日後若再次因為疫情而留在家中，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我承諾每天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過健康充實的生活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面對疫境，積極在家學習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與家人相處的時間，多關愛他人。」</a:t>
            </a:r>
            <a:endParaRPr lang="zh-HK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498">
            <a:off x="348624" y="1091802"/>
            <a:ext cx="3557669" cy="124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50">
            <a:off x="7242473" y="4936857"/>
            <a:ext cx="2057030" cy="2057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920" y="-1708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4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3899</TotalTime>
  <Words>655</Words>
  <Application>Microsoft Office PowerPoint</Application>
  <PresentationFormat>On-screen Show (4:3)</PresentationFormat>
  <Paragraphs>105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Calibri Light</vt:lpstr>
      <vt:lpstr>Courier New</vt:lpstr>
      <vt:lpstr>Wingdings</vt:lpstr>
      <vt:lpstr>Office 佈景主題</vt:lpstr>
      <vt:lpstr>        生活事件事例 如何積極在家渡過「疫」境</vt:lpstr>
      <vt:lpstr>PowerPoint Presentation</vt:lpstr>
      <vt:lpstr>在家期間，你如何運用每一天的時間?</vt:lpstr>
      <vt:lpstr>停課期間，你在家中如何善用時間去…</vt:lpstr>
      <vt:lpstr>PowerPoint Presentation</vt:lpstr>
      <vt:lpstr>PowerPoint Presentation</vt:lpstr>
      <vt:lpstr>PowerPoint Presentation</vt:lpstr>
      <vt:lpstr>PowerPoint Presentation</vt:lpstr>
      <vt:lpstr>「日後若再次因為疫情而留在家中，我承諾每天過健康充實的生活。 樂觀面對疫境，積極在家學習。 珍惜與家人相處的時間，多關愛他人。」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「疫」境停課， 積極在家學習  個人成長及健康生活 / 家庭生活  (第一/二學習階段)  價值觀：感恩珍惜、積極樂觀、關愛</dc:title>
  <dc:creator>User</dc:creator>
  <cp:lastModifiedBy>CDI, EDB</cp:lastModifiedBy>
  <cp:revision>204</cp:revision>
  <cp:lastPrinted>2020-05-05T09:54:02Z</cp:lastPrinted>
  <dcterms:created xsi:type="dcterms:W3CDTF">2020-04-24T15:28:40Z</dcterms:created>
  <dcterms:modified xsi:type="dcterms:W3CDTF">2024-04-16T07:22:54Z</dcterms:modified>
</cp:coreProperties>
</file>